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5"/>
  </p:notesMasterIdLst>
  <p:sldIdLst>
    <p:sldId id="396" r:id="rId2"/>
    <p:sldId id="398" r:id="rId3"/>
    <p:sldId id="403" r:id="rId4"/>
    <p:sldId id="399" r:id="rId5"/>
    <p:sldId id="437" r:id="rId6"/>
    <p:sldId id="436" r:id="rId7"/>
    <p:sldId id="404" r:id="rId8"/>
    <p:sldId id="402" r:id="rId9"/>
    <p:sldId id="405" r:id="rId10"/>
    <p:sldId id="418" r:id="rId11"/>
    <p:sldId id="419" r:id="rId12"/>
    <p:sldId id="420" r:id="rId13"/>
    <p:sldId id="421" r:id="rId14"/>
    <p:sldId id="407" r:id="rId15"/>
    <p:sldId id="408" r:id="rId16"/>
    <p:sldId id="409" r:id="rId17"/>
    <p:sldId id="410" r:id="rId18"/>
    <p:sldId id="411" r:id="rId19"/>
    <p:sldId id="412" r:id="rId20"/>
    <p:sldId id="414" r:id="rId21"/>
    <p:sldId id="416" r:id="rId22"/>
    <p:sldId id="417" r:id="rId23"/>
    <p:sldId id="415" r:id="rId24"/>
    <p:sldId id="422" r:id="rId25"/>
    <p:sldId id="430" r:id="rId26"/>
    <p:sldId id="434" r:id="rId27"/>
    <p:sldId id="433" r:id="rId28"/>
    <p:sldId id="423" r:id="rId29"/>
    <p:sldId id="424" r:id="rId30"/>
    <p:sldId id="425" r:id="rId31"/>
    <p:sldId id="426" r:id="rId32"/>
    <p:sldId id="427" r:id="rId33"/>
    <p:sldId id="428" r:id="rId34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94" autoAdjust="0"/>
    <p:restoredTop sz="96441" autoAdjust="0"/>
  </p:normalViewPr>
  <p:slideViewPr>
    <p:cSldViewPr>
      <p:cViewPr>
        <p:scale>
          <a:sx n="75" d="100"/>
          <a:sy n="75" d="100"/>
        </p:scale>
        <p:origin x="-108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D89552-8A05-4A37-ACC6-D7859DC9A5B1}" type="datetimeFigureOut">
              <a:rPr lang="ru-RU" smtClean="0"/>
              <a:pPr/>
              <a:t>18.07.2017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05358F-C9F5-4C97-91F5-8AEC211A8F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639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5358F-C9F5-4C97-91F5-8AEC211A8F75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5200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5358F-C9F5-4C97-91F5-8AEC211A8F7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520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5358F-C9F5-4C97-91F5-8AEC211A8F75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520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5358F-C9F5-4C97-91F5-8AEC211A8F75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520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5358F-C9F5-4C97-91F5-8AEC211A8F75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5200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5358F-C9F5-4C97-91F5-8AEC211A8F75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5200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5358F-C9F5-4C97-91F5-8AEC211A8F75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5200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5358F-C9F5-4C97-91F5-8AEC211A8F75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5200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5358F-C9F5-4C97-91F5-8AEC211A8F75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5200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5358F-C9F5-4C97-91F5-8AEC211A8F75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5200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5358F-C9F5-4C97-91F5-8AEC211A8F75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520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5358F-C9F5-4C97-91F5-8AEC211A8F7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5200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5358F-C9F5-4C97-91F5-8AEC211A8F75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5200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5358F-C9F5-4C97-91F5-8AEC211A8F75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5200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5358F-C9F5-4C97-91F5-8AEC211A8F75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5200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5358F-C9F5-4C97-91F5-8AEC211A8F75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5200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5358F-C9F5-4C97-91F5-8AEC211A8F75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5200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5358F-C9F5-4C97-91F5-8AEC211A8F75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5200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5358F-C9F5-4C97-91F5-8AEC211A8F75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5200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5358F-C9F5-4C97-91F5-8AEC211A8F75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5200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5358F-C9F5-4C97-91F5-8AEC211A8F75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5200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5358F-C9F5-4C97-91F5-8AEC211A8F75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520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5358F-C9F5-4C97-91F5-8AEC211A8F7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5200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5358F-C9F5-4C97-91F5-8AEC211A8F75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5200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5358F-C9F5-4C97-91F5-8AEC211A8F75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5200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5358F-C9F5-4C97-91F5-8AEC211A8F75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5200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5358F-C9F5-4C97-91F5-8AEC211A8F75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520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5358F-C9F5-4C97-91F5-8AEC211A8F75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520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5358F-C9F5-4C97-91F5-8AEC211A8F75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520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5358F-C9F5-4C97-91F5-8AEC211A8F7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520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5358F-C9F5-4C97-91F5-8AEC211A8F7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520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5358F-C9F5-4C97-91F5-8AEC211A8F75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520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5358F-C9F5-4C97-91F5-8AEC211A8F75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520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18.07.2017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18.07.2017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18.07.2017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18.07.2017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18.07.2017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18.07.2017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2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42.jpeg"/><Relationship Id="rId5" Type="http://schemas.openxmlformats.org/officeDocument/2006/relationships/image" Target="../media/image4.png"/><Relationship Id="rId10" Type="http://schemas.openxmlformats.org/officeDocument/2006/relationships/image" Target="../media/image41.jpeg"/><Relationship Id="rId4" Type="http://schemas.openxmlformats.org/officeDocument/2006/relationships/image" Target="../media/image3.png"/><Relationship Id="rId9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2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46.jpeg"/><Relationship Id="rId4" Type="http://schemas.openxmlformats.org/officeDocument/2006/relationships/image" Target="../media/image3.png"/><Relationship Id="rId9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2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53.jpeg"/><Relationship Id="rId4" Type="http://schemas.openxmlformats.org/officeDocument/2006/relationships/image" Target="../media/image3.png"/><Relationship Id="rId9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2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2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60.jpeg"/><Relationship Id="rId4" Type="http://schemas.openxmlformats.org/officeDocument/2006/relationships/image" Target="../media/image3.png"/><Relationship Id="rId9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67.png"/><Relationship Id="rId4" Type="http://schemas.openxmlformats.org/officeDocument/2006/relationships/image" Target="../media/image3.png"/><Relationship Id="rId9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.pn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71.png"/><Relationship Id="rId4" Type="http://schemas.openxmlformats.org/officeDocument/2006/relationships/image" Target="../media/image3.png"/><Relationship Id="rId9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2.png"/><Relationship Id="rId7" Type="http://schemas.openxmlformats.org/officeDocument/2006/relationships/image" Target="../media/image72.jpeg"/><Relationship Id="rId12" Type="http://schemas.openxmlformats.org/officeDocument/2006/relationships/image" Target="../media/image7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76.png"/><Relationship Id="rId5" Type="http://schemas.openxmlformats.org/officeDocument/2006/relationships/image" Target="../media/image4.png"/><Relationship Id="rId10" Type="http://schemas.openxmlformats.org/officeDocument/2006/relationships/image" Target="../media/image75.png"/><Relationship Id="rId4" Type="http://schemas.openxmlformats.org/officeDocument/2006/relationships/image" Target="../media/image3.png"/><Relationship Id="rId9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3.jpeg"/><Relationship Id="rId5" Type="http://schemas.openxmlformats.org/officeDocument/2006/relationships/image" Target="../media/image3.png"/><Relationship Id="rId10" Type="http://schemas.openxmlformats.org/officeDocument/2006/relationships/image" Target="../media/image12.jpeg"/><Relationship Id="rId4" Type="http://schemas.openxmlformats.org/officeDocument/2006/relationships/image" Target="../media/image2.pn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5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24.jpeg"/><Relationship Id="rId4" Type="http://schemas.openxmlformats.org/officeDocument/2006/relationships/image" Target="../media/image3.png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/>
          <p:cNvSpPr/>
          <p:nvPr/>
        </p:nvSpPr>
        <p:spPr>
          <a:xfrm>
            <a:off x="1084501" y="309503"/>
            <a:ext cx="133350" cy="433070"/>
          </a:xfrm>
          <a:custGeom>
            <a:avLst/>
            <a:gdLst/>
            <a:ahLst/>
            <a:cxnLst/>
            <a:rect l="l" t="t" r="r" b="b"/>
            <a:pathLst>
              <a:path w="133350" h="433069">
                <a:moveTo>
                  <a:pt x="40424" y="0"/>
                </a:moveTo>
                <a:lnTo>
                  <a:pt x="23204" y="41048"/>
                </a:lnTo>
                <a:lnTo>
                  <a:pt x="10520" y="84221"/>
                </a:lnTo>
                <a:lnTo>
                  <a:pt x="2681" y="129235"/>
                </a:lnTo>
                <a:lnTo>
                  <a:pt x="0" y="175806"/>
                </a:lnTo>
                <a:lnTo>
                  <a:pt x="2849" y="223919"/>
                </a:lnTo>
                <a:lnTo>
                  <a:pt x="11167" y="270340"/>
                </a:lnTo>
                <a:lnTo>
                  <a:pt x="24634" y="314799"/>
                </a:lnTo>
                <a:lnTo>
                  <a:pt x="42922" y="356950"/>
                </a:lnTo>
                <a:lnTo>
                  <a:pt x="65701" y="396465"/>
                </a:lnTo>
                <a:lnTo>
                  <a:pt x="92646" y="433019"/>
                </a:lnTo>
                <a:lnTo>
                  <a:pt x="132892" y="352971"/>
                </a:lnTo>
                <a:lnTo>
                  <a:pt x="110581" y="313001"/>
                </a:lnTo>
                <a:lnTo>
                  <a:pt x="94000" y="269817"/>
                </a:lnTo>
                <a:lnTo>
                  <a:pt x="83669" y="223900"/>
                </a:lnTo>
                <a:lnTo>
                  <a:pt x="80111" y="175806"/>
                </a:lnTo>
                <a:lnTo>
                  <a:pt x="81470" y="146234"/>
                </a:lnTo>
                <a:lnTo>
                  <a:pt x="85450" y="117424"/>
                </a:lnTo>
                <a:lnTo>
                  <a:pt x="91904" y="89481"/>
                </a:lnTo>
                <a:lnTo>
                  <a:pt x="100685" y="62509"/>
                </a:lnTo>
                <a:lnTo>
                  <a:pt x="80605" y="48206"/>
                </a:lnTo>
                <a:lnTo>
                  <a:pt x="64101" y="32721"/>
                </a:lnTo>
                <a:lnTo>
                  <a:pt x="50824" y="16503"/>
                </a:lnTo>
                <a:lnTo>
                  <a:pt x="40424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/>
          <p:nvPr/>
        </p:nvSpPr>
        <p:spPr>
          <a:xfrm>
            <a:off x="1271953" y="81132"/>
            <a:ext cx="621030" cy="808355"/>
          </a:xfrm>
          <a:custGeom>
            <a:avLst/>
            <a:gdLst/>
            <a:ahLst/>
            <a:cxnLst/>
            <a:rect l="l" t="t" r="r" b="b"/>
            <a:pathLst>
              <a:path w="621029" h="808355">
                <a:moveTo>
                  <a:pt x="50622" y="682447"/>
                </a:moveTo>
                <a:lnTo>
                  <a:pt x="0" y="745070"/>
                </a:lnTo>
                <a:lnTo>
                  <a:pt x="38953" y="767009"/>
                </a:lnTo>
                <a:lnTo>
                  <a:pt x="80404" y="784623"/>
                </a:lnTo>
                <a:lnTo>
                  <a:pt x="124050" y="797596"/>
                </a:lnTo>
                <a:lnTo>
                  <a:pt x="169591" y="805612"/>
                </a:lnTo>
                <a:lnTo>
                  <a:pt x="216725" y="808355"/>
                </a:lnTo>
                <a:lnTo>
                  <a:pt x="263897" y="805612"/>
                </a:lnTo>
                <a:lnTo>
                  <a:pt x="309285" y="797662"/>
                </a:lnTo>
                <a:lnTo>
                  <a:pt x="352894" y="784754"/>
                </a:lnTo>
                <a:lnTo>
                  <a:pt x="394314" y="767212"/>
                </a:lnTo>
                <a:lnTo>
                  <a:pt x="433240" y="745343"/>
                </a:lnTo>
                <a:lnTo>
                  <a:pt x="457099" y="728243"/>
                </a:lnTo>
                <a:lnTo>
                  <a:pt x="216725" y="728243"/>
                </a:lnTo>
                <a:lnTo>
                  <a:pt x="171987" y="725173"/>
                </a:lnTo>
                <a:lnTo>
                  <a:pt x="129120" y="716241"/>
                </a:lnTo>
                <a:lnTo>
                  <a:pt x="88530" y="701861"/>
                </a:lnTo>
                <a:lnTo>
                  <a:pt x="50622" y="682447"/>
                </a:lnTo>
                <a:close/>
              </a:path>
              <a:path w="621029" h="808355">
                <a:moveTo>
                  <a:pt x="457099" y="80111"/>
                </a:moveTo>
                <a:lnTo>
                  <a:pt x="216725" y="80111"/>
                </a:lnTo>
                <a:lnTo>
                  <a:pt x="264611" y="83625"/>
                </a:lnTo>
                <a:lnTo>
                  <a:pt x="310317" y="93832"/>
                </a:lnTo>
                <a:lnTo>
                  <a:pt x="353339" y="110232"/>
                </a:lnTo>
                <a:lnTo>
                  <a:pt x="393179" y="132322"/>
                </a:lnTo>
                <a:lnTo>
                  <a:pt x="429333" y="159602"/>
                </a:lnTo>
                <a:lnTo>
                  <a:pt x="461300" y="191569"/>
                </a:lnTo>
                <a:lnTo>
                  <a:pt x="488580" y="227723"/>
                </a:lnTo>
                <a:lnTo>
                  <a:pt x="510670" y="267563"/>
                </a:lnTo>
                <a:lnTo>
                  <a:pt x="527070" y="310585"/>
                </a:lnTo>
                <a:lnTo>
                  <a:pt x="537277" y="356291"/>
                </a:lnTo>
                <a:lnTo>
                  <a:pt x="540791" y="404177"/>
                </a:lnTo>
                <a:lnTo>
                  <a:pt x="537277" y="452066"/>
                </a:lnTo>
                <a:lnTo>
                  <a:pt x="527070" y="497773"/>
                </a:lnTo>
                <a:lnTo>
                  <a:pt x="510670" y="540797"/>
                </a:lnTo>
                <a:lnTo>
                  <a:pt x="488580" y="580636"/>
                </a:lnTo>
                <a:lnTo>
                  <a:pt x="461300" y="616790"/>
                </a:lnTo>
                <a:lnTo>
                  <a:pt x="429333" y="648757"/>
                </a:lnTo>
                <a:lnTo>
                  <a:pt x="393179" y="676035"/>
                </a:lnTo>
                <a:lnTo>
                  <a:pt x="353339" y="698124"/>
                </a:lnTo>
                <a:lnTo>
                  <a:pt x="310317" y="714523"/>
                </a:lnTo>
                <a:lnTo>
                  <a:pt x="264611" y="724729"/>
                </a:lnTo>
                <a:lnTo>
                  <a:pt x="216725" y="728243"/>
                </a:lnTo>
                <a:lnTo>
                  <a:pt x="457099" y="728243"/>
                </a:lnTo>
                <a:lnTo>
                  <a:pt x="502386" y="689843"/>
                </a:lnTo>
                <a:lnTo>
                  <a:pt x="531995" y="656823"/>
                </a:lnTo>
                <a:lnTo>
                  <a:pt x="557888" y="620697"/>
                </a:lnTo>
                <a:lnTo>
                  <a:pt x="579758" y="581772"/>
                </a:lnTo>
                <a:lnTo>
                  <a:pt x="597300" y="540351"/>
                </a:lnTo>
                <a:lnTo>
                  <a:pt x="610209" y="496741"/>
                </a:lnTo>
                <a:lnTo>
                  <a:pt x="618178" y="451248"/>
                </a:lnTo>
                <a:lnTo>
                  <a:pt x="620903" y="404177"/>
                </a:lnTo>
                <a:lnTo>
                  <a:pt x="618178" y="357106"/>
                </a:lnTo>
                <a:lnTo>
                  <a:pt x="610209" y="311613"/>
                </a:lnTo>
                <a:lnTo>
                  <a:pt x="597300" y="268003"/>
                </a:lnTo>
                <a:lnTo>
                  <a:pt x="579758" y="226582"/>
                </a:lnTo>
                <a:lnTo>
                  <a:pt x="557888" y="187657"/>
                </a:lnTo>
                <a:lnTo>
                  <a:pt x="531995" y="151531"/>
                </a:lnTo>
                <a:lnTo>
                  <a:pt x="502386" y="118511"/>
                </a:lnTo>
                <a:lnTo>
                  <a:pt x="469366" y="88903"/>
                </a:lnTo>
                <a:lnTo>
                  <a:pt x="457099" y="80111"/>
                </a:lnTo>
                <a:close/>
              </a:path>
              <a:path w="621029" h="808355">
                <a:moveTo>
                  <a:pt x="216725" y="0"/>
                </a:moveTo>
                <a:lnTo>
                  <a:pt x="167981" y="2932"/>
                </a:lnTo>
                <a:lnTo>
                  <a:pt x="120954" y="11499"/>
                </a:lnTo>
                <a:lnTo>
                  <a:pt x="75975" y="25353"/>
                </a:lnTo>
                <a:lnTo>
                  <a:pt x="33375" y="44145"/>
                </a:lnTo>
                <a:lnTo>
                  <a:pt x="51633" y="55648"/>
                </a:lnTo>
                <a:lnTo>
                  <a:pt x="66547" y="70516"/>
                </a:lnTo>
                <a:lnTo>
                  <a:pt x="78452" y="87889"/>
                </a:lnTo>
                <a:lnTo>
                  <a:pt x="87680" y="106908"/>
                </a:lnTo>
                <a:lnTo>
                  <a:pt x="118075" y="95456"/>
                </a:lnTo>
                <a:lnTo>
                  <a:pt x="149826" y="87052"/>
                </a:lnTo>
                <a:lnTo>
                  <a:pt x="182765" y="81876"/>
                </a:lnTo>
                <a:lnTo>
                  <a:pt x="216725" y="80111"/>
                </a:lnTo>
                <a:lnTo>
                  <a:pt x="457099" y="80111"/>
                </a:lnTo>
                <a:lnTo>
                  <a:pt x="433240" y="63011"/>
                </a:lnTo>
                <a:lnTo>
                  <a:pt x="394314" y="41142"/>
                </a:lnTo>
                <a:lnTo>
                  <a:pt x="352894" y="23600"/>
                </a:lnTo>
                <a:lnTo>
                  <a:pt x="309285" y="10692"/>
                </a:lnTo>
                <a:lnTo>
                  <a:pt x="263794" y="2724"/>
                </a:lnTo>
                <a:lnTo>
                  <a:pt x="216725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/>
          <p:nvPr/>
        </p:nvSpPr>
        <p:spPr>
          <a:xfrm>
            <a:off x="1084692" y="16883"/>
            <a:ext cx="266700" cy="386715"/>
          </a:xfrm>
          <a:custGeom>
            <a:avLst/>
            <a:gdLst/>
            <a:ahLst/>
            <a:cxnLst/>
            <a:rect l="l" t="t" r="r" b="b"/>
            <a:pathLst>
              <a:path w="266700" h="386715">
                <a:moveTo>
                  <a:pt x="0" y="0"/>
                </a:moveTo>
                <a:lnTo>
                  <a:pt x="8730" y="115704"/>
                </a:lnTo>
                <a:lnTo>
                  <a:pt x="24649" y="180493"/>
                </a:lnTo>
                <a:lnTo>
                  <a:pt x="59462" y="217968"/>
                </a:lnTo>
                <a:lnTo>
                  <a:pt x="124879" y="251726"/>
                </a:lnTo>
                <a:lnTo>
                  <a:pt x="186188" y="292058"/>
                </a:lnTo>
                <a:lnTo>
                  <a:pt x="226109" y="336162"/>
                </a:lnTo>
                <a:lnTo>
                  <a:pt x="247767" y="371684"/>
                </a:lnTo>
                <a:lnTo>
                  <a:pt x="254292" y="386270"/>
                </a:lnTo>
                <a:lnTo>
                  <a:pt x="266307" y="308917"/>
                </a:lnTo>
                <a:lnTo>
                  <a:pt x="262308" y="264699"/>
                </a:lnTo>
                <a:lnTo>
                  <a:pt x="235093" y="237026"/>
                </a:lnTo>
                <a:lnTo>
                  <a:pt x="177457" y="209308"/>
                </a:lnTo>
                <a:lnTo>
                  <a:pt x="90322" y="150340"/>
                </a:lnTo>
                <a:lnTo>
                  <a:pt x="35921" y="81308"/>
                </a:lnTo>
                <a:lnTo>
                  <a:pt x="7925" y="23949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/>
        </p:nvSpPr>
        <p:spPr>
          <a:xfrm>
            <a:off x="1128926" y="223067"/>
            <a:ext cx="200025" cy="224790"/>
          </a:xfrm>
          <a:custGeom>
            <a:avLst/>
            <a:gdLst/>
            <a:ahLst/>
            <a:cxnLst/>
            <a:rect l="l" t="t" r="r" b="b"/>
            <a:pathLst>
              <a:path w="200025" h="224790">
                <a:moveTo>
                  <a:pt x="2387" y="0"/>
                </a:moveTo>
                <a:lnTo>
                  <a:pt x="0" y="50276"/>
                </a:lnTo>
                <a:lnTo>
                  <a:pt x="7287" y="80648"/>
                </a:lnTo>
                <a:lnTo>
                  <a:pt x="31523" y="103366"/>
                </a:lnTo>
                <a:lnTo>
                  <a:pt x="79984" y="130683"/>
                </a:lnTo>
                <a:lnTo>
                  <a:pt x="134107" y="164315"/>
                </a:lnTo>
                <a:lnTo>
                  <a:pt x="171290" y="194497"/>
                </a:lnTo>
                <a:lnTo>
                  <a:pt x="192725" y="216254"/>
                </a:lnTo>
                <a:lnTo>
                  <a:pt x="199606" y="224612"/>
                </a:lnTo>
                <a:lnTo>
                  <a:pt x="182521" y="162086"/>
                </a:lnTo>
                <a:lnTo>
                  <a:pt x="164795" y="125504"/>
                </a:lnTo>
                <a:lnTo>
                  <a:pt x="135601" y="100700"/>
                </a:lnTo>
                <a:lnTo>
                  <a:pt x="57509" y="59348"/>
                </a:lnTo>
                <a:lnTo>
                  <a:pt x="35601" y="44235"/>
                </a:lnTo>
                <a:lnTo>
                  <a:pt x="17518" y="25381"/>
                </a:lnTo>
                <a:lnTo>
                  <a:pt x="238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/>
          <p:nvPr/>
        </p:nvSpPr>
        <p:spPr>
          <a:xfrm>
            <a:off x="1131199" y="41178"/>
            <a:ext cx="219710" cy="252095"/>
          </a:xfrm>
          <a:custGeom>
            <a:avLst/>
            <a:gdLst/>
            <a:ahLst/>
            <a:cxnLst/>
            <a:rect l="l" t="t" r="r" b="b"/>
            <a:pathLst>
              <a:path w="219710" h="252094">
                <a:moveTo>
                  <a:pt x="0" y="0"/>
                </a:moveTo>
                <a:lnTo>
                  <a:pt x="23521" y="70005"/>
                </a:lnTo>
                <a:lnTo>
                  <a:pt x="46248" y="109701"/>
                </a:lnTo>
                <a:lnTo>
                  <a:pt x="81579" y="133811"/>
                </a:lnTo>
                <a:lnTo>
                  <a:pt x="142913" y="157060"/>
                </a:lnTo>
                <a:lnTo>
                  <a:pt x="175384" y="179141"/>
                </a:lnTo>
                <a:lnTo>
                  <a:pt x="199210" y="210978"/>
                </a:lnTo>
                <a:lnTo>
                  <a:pt x="213880" y="239596"/>
                </a:lnTo>
                <a:lnTo>
                  <a:pt x="218884" y="252018"/>
                </a:lnTo>
                <a:lnTo>
                  <a:pt x="219425" y="179121"/>
                </a:lnTo>
                <a:lnTo>
                  <a:pt x="212780" y="139569"/>
                </a:lnTo>
                <a:lnTo>
                  <a:pt x="192808" y="119634"/>
                </a:lnTo>
                <a:lnTo>
                  <a:pt x="153365" y="105587"/>
                </a:lnTo>
                <a:lnTo>
                  <a:pt x="84101" y="75218"/>
                </a:lnTo>
                <a:lnTo>
                  <a:pt x="36415" y="40463"/>
                </a:lnTo>
                <a:lnTo>
                  <a:pt x="8863" y="11874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/>
          <p:cNvSpPr/>
          <p:nvPr/>
        </p:nvSpPr>
        <p:spPr>
          <a:xfrm>
            <a:off x="1097621" y="485310"/>
            <a:ext cx="402590" cy="497840"/>
          </a:xfrm>
          <a:custGeom>
            <a:avLst/>
            <a:gdLst/>
            <a:ahLst/>
            <a:cxnLst/>
            <a:rect l="l" t="t" r="r" b="b"/>
            <a:pathLst>
              <a:path w="402589" h="497839">
                <a:moveTo>
                  <a:pt x="257797" y="0"/>
                </a:moveTo>
                <a:lnTo>
                  <a:pt x="250151" y="0"/>
                </a:lnTo>
                <a:lnTo>
                  <a:pt x="0" y="497763"/>
                </a:lnTo>
                <a:lnTo>
                  <a:pt x="402336" y="127"/>
                </a:lnTo>
                <a:lnTo>
                  <a:pt x="25779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/>
          <p:cNvSpPr/>
          <p:nvPr/>
        </p:nvSpPr>
        <p:spPr>
          <a:xfrm>
            <a:off x="2089999" y="68318"/>
            <a:ext cx="3034106" cy="972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2"/>
          <p:cNvSpPr/>
          <p:nvPr/>
        </p:nvSpPr>
        <p:spPr>
          <a:xfrm>
            <a:off x="2084169" y="665878"/>
            <a:ext cx="3035846" cy="2241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3"/>
          <p:cNvSpPr/>
          <p:nvPr/>
        </p:nvSpPr>
        <p:spPr>
          <a:xfrm>
            <a:off x="2310839" y="406900"/>
            <a:ext cx="0" cy="77470"/>
          </a:xfrm>
          <a:custGeom>
            <a:avLst/>
            <a:gdLst/>
            <a:ahLst/>
            <a:cxnLst/>
            <a:rect l="l" t="t" r="r" b="b"/>
            <a:pathLst>
              <a:path h="77469">
                <a:moveTo>
                  <a:pt x="0" y="0"/>
                </a:moveTo>
                <a:lnTo>
                  <a:pt x="0" y="7747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4"/>
          <p:cNvSpPr/>
          <p:nvPr/>
        </p:nvSpPr>
        <p:spPr>
          <a:xfrm>
            <a:off x="2279127" y="382135"/>
            <a:ext cx="198120" cy="0"/>
          </a:xfrm>
          <a:custGeom>
            <a:avLst/>
            <a:gdLst/>
            <a:ahLst/>
            <a:cxnLst/>
            <a:rect l="l" t="t" r="r" b="b"/>
            <a:pathLst>
              <a:path w="198120">
                <a:moveTo>
                  <a:pt x="0" y="0"/>
                </a:moveTo>
                <a:lnTo>
                  <a:pt x="198107" y="0"/>
                </a:lnTo>
              </a:path>
            </a:pathLst>
          </a:custGeom>
          <a:ln w="49529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5"/>
          <p:cNvSpPr/>
          <p:nvPr/>
        </p:nvSpPr>
        <p:spPr>
          <a:xfrm>
            <a:off x="2310839" y="287520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85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/>
          <p:cNvSpPr/>
          <p:nvPr/>
        </p:nvSpPr>
        <p:spPr>
          <a:xfrm>
            <a:off x="2445522" y="406366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8003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7"/>
          <p:cNvSpPr/>
          <p:nvPr/>
        </p:nvSpPr>
        <p:spPr>
          <a:xfrm>
            <a:off x="2445522" y="287964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596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/>
          <p:cNvSpPr/>
          <p:nvPr/>
        </p:nvSpPr>
        <p:spPr>
          <a:xfrm>
            <a:off x="2502952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05" y="0"/>
                </a:moveTo>
                <a:lnTo>
                  <a:pt x="25247" y="0"/>
                </a:lnTo>
                <a:lnTo>
                  <a:pt x="15709" y="1117"/>
                </a:lnTo>
                <a:lnTo>
                  <a:pt x="1117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688" y="196405"/>
                </a:lnTo>
                <a:lnTo>
                  <a:pt x="174243" y="196405"/>
                </a:lnTo>
                <a:lnTo>
                  <a:pt x="174243" y="148996"/>
                </a:lnTo>
                <a:lnTo>
                  <a:pt x="69316" y="148996"/>
                </a:lnTo>
                <a:lnTo>
                  <a:pt x="66217" y="146189"/>
                </a:lnTo>
                <a:lnTo>
                  <a:pt x="64820" y="145072"/>
                </a:lnTo>
                <a:lnTo>
                  <a:pt x="63411" y="142824"/>
                </a:lnTo>
                <a:lnTo>
                  <a:pt x="63411" y="117563"/>
                </a:lnTo>
                <a:lnTo>
                  <a:pt x="170599" y="117563"/>
                </a:lnTo>
                <a:lnTo>
                  <a:pt x="170599" y="74917"/>
                </a:lnTo>
                <a:lnTo>
                  <a:pt x="63411" y="74917"/>
                </a:lnTo>
                <a:lnTo>
                  <a:pt x="63411" y="53022"/>
                </a:lnTo>
                <a:lnTo>
                  <a:pt x="66497" y="50507"/>
                </a:lnTo>
                <a:lnTo>
                  <a:pt x="68745" y="48539"/>
                </a:lnTo>
                <a:lnTo>
                  <a:pt x="72669" y="47701"/>
                </a:lnTo>
                <a:lnTo>
                  <a:pt x="173405" y="47701"/>
                </a:lnTo>
                <a:lnTo>
                  <a:pt x="173405" y="0"/>
                </a:lnTo>
                <a:close/>
              </a:path>
              <a:path w="174625" h="196850">
                <a:moveTo>
                  <a:pt x="174243" y="148717"/>
                </a:moveTo>
                <a:lnTo>
                  <a:pt x="74358" y="148717"/>
                </a:lnTo>
                <a:lnTo>
                  <a:pt x="69316" y="148996"/>
                </a:lnTo>
                <a:lnTo>
                  <a:pt x="174243" y="148996"/>
                </a:lnTo>
                <a:lnTo>
                  <a:pt x="174243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9"/>
          <p:cNvSpPr/>
          <p:nvPr/>
        </p:nvSpPr>
        <p:spPr>
          <a:xfrm>
            <a:off x="269760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1" y="906"/>
                </a:lnTo>
                <a:lnTo>
                  <a:pt x="279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89" y="139738"/>
                </a:lnTo>
                <a:lnTo>
                  <a:pt x="190444" y="115314"/>
                </a:lnTo>
                <a:lnTo>
                  <a:pt x="196577" y="91465"/>
                </a:lnTo>
                <a:lnTo>
                  <a:pt x="124587" y="91465"/>
                </a:lnTo>
                <a:lnTo>
                  <a:pt x="116725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49" y="48806"/>
                </a:lnTo>
                <a:lnTo>
                  <a:pt x="197419" y="48806"/>
                </a:lnTo>
                <a:lnTo>
                  <a:pt x="197397" y="48390"/>
                </a:lnTo>
                <a:lnTo>
                  <a:pt x="174934" y="6622"/>
                </a:lnTo>
                <a:lnTo>
                  <a:pt x="154077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19" y="48806"/>
                </a:moveTo>
                <a:lnTo>
                  <a:pt x="124015" y="48806"/>
                </a:lnTo>
                <a:lnTo>
                  <a:pt x="129362" y="53314"/>
                </a:lnTo>
                <a:lnTo>
                  <a:pt x="134404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77" y="91465"/>
                </a:lnTo>
                <a:lnTo>
                  <a:pt x="197940" y="80771"/>
                </a:lnTo>
                <a:lnTo>
                  <a:pt x="198374" y="67335"/>
                </a:lnTo>
                <a:lnTo>
                  <a:pt x="197419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0"/>
          <p:cNvSpPr/>
          <p:nvPr/>
        </p:nvSpPr>
        <p:spPr>
          <a:xfrm>
            <a:off x="2913810" y="287964"/>
            <a:ext cx="177800" cy="196850"/>
          </a:xfrm>
          <a:custGeom>
            <a:avLst/>
            <a:gdLst/>
            <a:ahLst/>
            <a:cxnLst/>
            <a:rect l="l" t="t" r="r" b="b"/>
            <a:pathLst>
              <a:path w="177800" h="196850">
                <a:moveTo>
                  <a:pt x="177342" y="0"/>
                </a:moveTo>
                <a:lnTo>
                  <a:pt x="21602" y="0"/>
                </a:lnTo>
                <a:lnTo>
                  <a:pt x="12903" y="4203"/>
                </a:lnTo>
                <a:lnTo>
                  <a:pt x="0" y="35915"/>
                </a:lnTo>
                <a:lnTo>
                  <a:pt x="0" y="196405"/>
                </a:lnTo>
                <a:lnTo>
                  <a:pt x="63423" y="196405"/>
                </a:lnTo>
                <a:lnTo>
                  <a:pt x="63423" y="53873"/>
                </a:lnTo>
                <a:lnTo>
                  <a:pt x="65087" y="51638"/>
                </a:lnTo>
                <a:lnTo>
                  <a:pt x="67614" y="48539"/>
                </a:lnTo>
                <a:lnTo>
                  <a:pt x="177342" y="48539"/>
                </a:lnTo>
                <a:lnTo>
                  <a:pt x="177342" y="0"/>
                </a:lnTo>
                <a:close/>
              </a:path>
              <a:path w="177800" h="196850">
                <a:moveTo>
                  <a:pt x="177342" y="48539"/>
                </a:moveTo>
                <a:lnTo>
                  <a:pt x="67614" y="48539"/>
                </a:lnTo>
                <a:lnTo>
                  <a:pt x="72669" y="48806"/>
                </a:lnTo>
                <a:lnTo>
                  <a:pt x="177342" y="48806"/>
                </a:lnTo>
                <a:lnTo>
                  <a:pt x="177342" y="48539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/>
          <p:cNvSpPr/>
          <p:nvPr/>
        </p:nvSpPr>
        <p:spPr>
          <a:xfrm>
            <a:off x="3098975" y="285716"/>
            <a:ext cx="216535" cy="201295"/>
          </a:xfrm>
          <a:custGeom>
            <a:avLst/>
            <a:gdLst/>
            <a:ahLst/>
            <a:cxnLst/>
            <a:rect l="l" t="t" r="r" b="b"/>
            <a:pathLst>
              <a:path w="216535" h="201294">
                <a:moveTo>
                  <a:pt x="108051" y="0"/>
                </a:moveTo>
                <a:lnTo>
                  <a:pt x="61841" y="2844"/>
                </a:lnTo>
                <a:lnTo>
                  <a:pt x="22174" y="20205"/>
                </a:lnTo>
                <a:lnTo>
                  <a:pt x="3090" y="57807"/>
                </a:lnTo>
                <a:lnTo>
                  <a:pt x="0" y="100456"/>
                </a:lnTo>
                <a:lnTo>
                  <a:pt x="464" y="121008"/>
                </a:lnTo>
                <a:lnTo>
                  <a:pt x="9713" y="163393"/>
                </a:lnTo>
                <a:lnTo>
                  <a:pt x="40239" y="192028"/>
                </a:lnTo>
                <a:lnTo>
                  <a:pt x="85228" y="200467"/>
                </a:lnTo>
                <a:lnTo>
                  <a:pt x="108051" y="200901"/>
                </a:lnTo>
                <a:lnTo>
                  <a:pt x="130852" y="200467"/>
                </a:lnTo>
                <a:lnTo>
                  <a:pt x="175826" y="192028"/>
                </a:lnTo>
                <a:lnTo>
                  <a:pt x="206351" y="163393"/>
                </a:lnTo>
                <a:lnTo>
                  <a:pt x="209987" y="152082"/>
                </a:lnTo>
                <a:lnTo>
                  <a:pt x="108051" y="152082"/>
                </a:lnTo>
                <a:lnTo>
                  <a:pt x="96912" y="151664"/>
                </a:lnTo>
                <a:lnTo>
                  <a:pt x="66332" y="121223"/>
                </a:lnTo>
                <a:lnTo>
                  <a:pt x="65100" y="100456"/>
                </a:lnTo>
                <a:lnTo>
                  <a:pt x="65253" y="89222"/>
                </a:lnTo>
                <a:lnTo>
                  <a:pt x="87269" y="51139"/>
                </a:lnTo>
                <a:lnTo>
                  <a:pt x="108051" y="48831"/>
                </a:lnTo>
                <a:lnTo>
                  <a:pt x="210072" y="48831"/>
                </a:lnTo>
                <a:lnTo>
                  <a:pt x="206351" y="37324"/>
                </a:lnTo>
                <a:lnTo>
                  <a:pt x="193890" y="20205"/>
                </a:lnTo>
                <a:lnTo>
                  <a:pt x="175785" y="8883"/>
                </a:lnTo>
                <a:lnTo>
                  <a:pt x="154228" y="2844"/>
                </a:lnTo>
                <a:lnTo>
                  <a:pt x="131043" y="435"/>
                </a:lnTo>
                <a:lnTo>
                  <a:pt x="108051" y="0"/>
                </a:lnTo>
                <a:close/>
              </a:path>
              <a:path w="216535" h="201294">
                <a:moveTo>
                  <a:pt x="210072" y="48831"/>
                </a:moveTo>
                <a:lnTo>
                  <a:pt x="108051" y="48831"/>
                </a:lnTo>
                <a:lnTo>
                  <a:pt x="119370" y="49249"/>
                </a:lnTo>
                <a:lnTo>
                  <a:pt x="128800" y="51139"/>
                </a:lnTo>
                <a:lnTo>
                  <a:pt x="150890" y="88942"/>
                </a:lnTo>
                <a:lnTo>
                  <a:pt x="150850" y="111418"/>
                </a:lnTo>
                <a:lnTo>
                  <a:pt x="128800" y="149774"/>
                </a:lnTo>
                <a:lnTo>
                  <a:pt x="108051" y="152082"/>
                </a:lnTo>
                <a:lnTo>
                  <a:pt x="209987" y="152082"/>
                </a:lnTo>
                <a:lnTo>
                  <a:pt x="212974" y="142792"/>
                </a:lnTo>
                <a:lnTo>
                  <a:pt x="215600" y="121008"/>
                </a:lnTo>
                <a:lnTo>
                  <a:pt x="216065" y="100456"/>
                </a:lnTo>
                <a:lnTo>
                  <a:pt x="215590" y="79481"/>
                </a:lnTo>
                <a:lnTo>
                  <a:pt x="212974" y="57807"/>
                </a:lnTo>
                <a:lnTo>
                  <a:pt x="210072" y="48831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2"/>
          <p:cNvSpPr/>
          <p:nvPr/>
        </p:nvSpPr>
        <p:spPr>
          <a:xfrm>
            <a:off x="3484306" y="285716"/>
            <a:ext cx="235585" cy="198755"/>
          </a:xfrm>
          <a:custGeom>
            <a:avLst/>
            <a:gdLst/>
            <a:ahLst/>
            <a:cxnLst/>
            <a:rect l="l" t="t" r="r" b="b"/>
            <a:pathLst>
              <a:path w="235585" h="198755">
                <a:moveTo>
                  <a:pt x="117576" y="0"/>
                </a:moveTo>
                <a:lnTo>
                  <a:pt x="78039" y="13967"/>
                </a:lnTo>
                <a:lnTo>
                  <a:pt x="0" y="198653"/>
                </a:lnTo>
                <a:lnTo>
                  <a:pt x="66789" y="198653"/>
                </a:lnTo>
                <a:lnTo>
                  <a:pt x="82219" y="158267"/>
                </a:lnTo>
                <a:lnTo>
                  <a:pt x="218360" y="158267"/>
                </a:lnTo>
                <a:lnTo>
                  <a:pt x="199688" y="113360"/>
                </a:lnTo>
                <a:lnTo>
                  <a:pt x="97383" y="113360"/>
                </a:lnTo>
                <a:lnTo>
                  <a:pt x="115062" y="63690"/>
                </a:lnTo>
                <a:lnTo>
                  <a:pt x="115633" y="62293"/>
                </a:lnTo>
                <a:lnTo>
                  <a:pt x="116713" y="59474"/>
                </a:lnTo>
                <a:lnTo>
                  <a:pt x="177283" y="59474"/>
                </a:lnTo>
                <a:lnTo>
                  <a:pt x="162471" y="23850"/>
                </a:lnTo>
                <a:lnTo>
                  <a:pt x="154191" y="10892"/>
                </a:lnTo>
                <a:lnTo>
                  <a:pt x="143595" y="3719"/>
                </a:lnTo>
                <a:lnTo>
                  <a:pt x="131213" y="649"/>
                </a:lnTo>
                <a:lnTo>
                  <a:pt x="117576" y="0"/>
                </a:lnTo>
                <a:close/>
              </a:path>
              <a:path w="235585" h="198755">
                <a:moveTo>
                  <a:pt x="218360" y="158267"/>
                </a:moveTo>
                <a:lnTo>
                  <a:pt x="152933" y="158267"/>
                </a:lnTo>
                <a:lnTo>
                  <a:pt x="168363" y="198653"/>
                </a:lnTo>
                <a:lnTo>
                  <a:pt x="235153" y="198653"/>
                </a:lnTo>
                <a:lnTo>
                  <a:pt x="218360" y="158267"/>
                </a:lnTo>
                <a:close/>
              </a:path>
              <a:path w="235585" h="198755">
                <a:moveTo>
                  <a:pt x="177283" y="59474"/>
                </a:moveTo>
                <a:lnTo>
                  <a:pt x="118402" y="59474"/>
                </a:lnTo>
                <a:lnTo>
                  <a:pt x="120103" y="63690"/>
                </a:lnTo>
                <a:lnTo>
                  <a:pt x="137782" y="113360"/>
                </a:lnTo>
                <a:lnTo>
                  <a:pt x="199688" y="113360"/>
                </a:lnTo>
                <a:lnTo>
                  <a:pt x="177283" y="59474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3"/>
          <p:cNvSpPr/>
          <p:nvPr/>
        </p:nvSpPr>
        <p:spPr>
          <a:xfrm>
            <a:off x="3729188" y="287964"/>
            <a:ext cx="179070" cy="196850"/>
          </a:xfrm>
          <a:custGeom>
            <a:avLst/>
            <a:gdLst/>
            <a:ahLst/>
            <a:cxnLst/>
            <a:rect l="l" t="t" r="r" b="b"/>
            <a:pathLst>
              <a:path w="179070" h="196850">
                <a:moveTo>
                  <a:pt x="94284" y="75768"/>
                </a:moveTo>
                <a:lnTo>
                  <a:pt x="3657" y="75768"/>
                </a:lnTo>
                <a:lnTo>
                  <a:pt x="3657" y="118402"/>
                </a:lnTo>
                <a:lnTo>
                  <a:pt x="99898" y="118402"/>
                </a:lnTo>
                <a:lnTo>
                  <a:pt x="105232" y="118694"/>
                </a:lnTo>
                <a:lnTo>
                  <a:pt x="113639" y="124307"/>
                </a:lnTo>
                <a:lnTo>
                  <a:pt x="113919" y="129641"/>
                </a:lnTo>
                <a:lnTo>
                  <a:pt x="113919" y="137210"/>
                </a:lnTo>
                <a:lnTo>
                  <a:pt x="113093" y="142265"/>
                </a:lnTo>
                <a:lnTo>
                  <a:pt x="108051" y="145351"/>
                </a:lnTo>
                <a:lnTo>
                  <a:pt x="104952" y="147027"/>
                </a:lnTo>
                <a:lnTo>
                  <a:pt x="100469" y="147599"/>
                </a:lnTo>
                <a:lnTo>
                  <a:pt x="0" y="147599"/>
                </a:lnTo>
                <a:lnTo>
                  <a:pt x="0" y="196405"/>
                </a:lnTo>
                <a:lnTo>
                  <a:pt x="121070" y="196508"/>
                </a:lnTo>
                <a:lnTo>
                  <a:pt x="162191" y="187705"/>
                </a:lnTo>
                <a:lnTo>
                  <a:pt x="178951" y="145351"/>
                </a:lnTo>
                <a:lnTo>
                  <a:pt x="178898" y="135152"/>
                </a:lnTo>
                <a:lnTo>
                  <a:pt x="159107" y="99572"/>
                </a:lnTo>
                <a:lnTo>
                  <a:pt x="145084" y="97358"/>
                </a:lnTo>
                <a:lnTo>
                  <a:pt x="145084" y="96253"/>
                </a:lnTo>
                <a:lnTo>
                  <a:pt x="170309" y="76034"/>
                </a:lnTo>
                <a:lnTo>
                  <a:pt x="102971" y="76034"/>
                </a:lnTo>
                <a:lnTo>
                  <a:pt x="94284" y="75768"/>
                </a:lnTo>
                <a:close/>
              </a:path>
              <a:path w="179070" h="196850">
                <a:moveTo>
                  <a:pt x="109994" y="0"/>
                </a:moveTo>
                <a:lnTo>
                  <a:pt x="1130" y="0"/>
                </a:lnTo>
                <a:lnTo>
                  <a:pt x="1130" y="48818"/>
                </a:lnTo>
                <a:lnTo>
                  <a:pt x="99898" y="48818"/>
                </a:lnTo>
                <a:lnTo>
                  <a:pt x="103263" y="49390"/>
                </a:lnTo>
                <a:lnTo>
                  <a:pt x="105524" y="50215"/>
                </a:lnTo>
                <a:lnTo>
                  <a:pt x="110286" y="52476"/>
                </a:lnTo>
                <a:lnTo>
                  <a:pt x="110832" y="56400"/>
                </a:lnTo>
                <a:lnTo>
                  <a:pt x="110832" y="64261"/>
                </a:lnTo>
                <a:lnTo>
                  <a:pt x="110553" y="69024"/>
                </a:lnTo>
                <a:lnTo>
                  <a:pt x="107188" y="72097"/>
                </a:lnTo>
                <a:lnTo>
                  <a:pt x="102971" y="76034"/>
                </a:lnTo>
                <a:lnTo>
                  <a:pt x="170309" y="76034"/>
                </a:lnTo>
                <a:lnTo>
                  <a:pt x="172008" y="71801"/>
                </a:lnTo>
                <a:lnTo>
                  <a:pt x="173406" y="63120"/>
                </a:lnTo>
                <a:lnTo>
                  <a:pt x="173624" y="56400"/>
                </a:lnTo>
                <a:lnTo>
                  <a:pt x="173549" y="48818"/>
                </a:lnTo>
                <a:lnTo>
                  <a:pt x="151153" y="5679"/>
                </a:lnTo>
                <a:lnTo>
                  <a:pt x="123998" y="175"/>
                </a:lnTo>
                <a:lnTo>
                  <a:pt x="10999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4"/>
          <p:cNvSpPr/>
          <p:nvPr/>
        </p:nvSpPr>
        <p:spPr>
          <a:xfrm>
            <a:off x="4144084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31" y="0"/>
                </a:moveTo>
                <a:lnTo>
                  <a:pt x="25247" y="0"/>
                </a:lnTo>
                <a:lnTo>
                  <a:pt x="15735" y="1117"/>
                </a:lnTo>
                <a:lnTo>
                  <a:pt x="1130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714" y="196405"/>
                </a:lnTo>
                <a:lnTo>
                  <a:pt x="174256" y="196405"/>
                </a:lnTo>
                <a:lnTo>
                  <a:pt x="174256" y="148996"/>
                </a:lnTo>
                <a:lnTo>
                  <a:pt x="69329" y="148996"/>
                </a:lnTo>
                <a:lnTo>
                  <a:pt x="66230" y="146189"/>
                </a:lnTo>
                <a:lnTo>
                  <a:pt x="64833" y="145072"/>
                </a:lnTo>
                <a:lnTo>
                  <a:pt x="63423" y="142824"/>
                </a:lnTo>
                <a:lnTo>
                  <a:pt x="63423" y="117563"/>
                </a:lnTo>
                <a:lnTo>
                  <a:pt x="170624" y="117563"/>
                </a:lnTo>
                <a:lnTo>
                  <a:pt x="170624" y="74917"/>
                </a:lnTo>
                <a:lnTo>
                  <a:pt x="63423" y="74917"/>
                </a:lnTo>
                <a:lnTo>
                  <a:pt x="63423" y="53022"/>
                </a:lnTo>
                <a:lnTo>
                  <a:pt x="66522" y="50507"/>
                </a:lnTo>
                <a:lnTo>
                  <a:pt x="68770" y="48539"/>
                </a:lnTo>
                <a:lnTo>
                  <a:pt x="72682" y="47701"/>
                </a:lnTo>
                <a:lnTo>
                  <a:pt x="173431" y="47701"/>
                </a:lnTo>
                <a:lnTo>
                  <a:pt x="173431" y="0"/>
                </a:lnTo>
                <a:close/>
              </a:path>
              <a:path w="174625" h="196850">
                <a:moveTo>
                  <a:pt x="174256" y="148717"/>
                </a:moveTo>
                <a:lnTo>
                  <a:pt x="74383" y="148717"/>
                </a:lnTo>
                <a:lnTo>
                  <a:pt x="69329" y="148996"/>
                </a:lnTo>
                <a:lnTo>
                  <a:pt x="174256" y="148996"/>
                </a:lnTo>
                <a:lnTo>
                  <a:pt x="174256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5"/>
          <p:cNvSpPr/>
          <p:nvPr/>
        </p:nvSpPr>
        <p:spPr>
          <a:xfrm>
            <a:off x="4331396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5" h="196850">
                <a:moveTo>
                  <a:pt x="168910" y="0"/>
                </a:moveTo>
                <a:lnTo>
                  <a:pt x="85864" y="0"/>
                </a:lnTo>
                <a:lnTo>
                  <a:pt x="68299" y="754"/>
                </a:lnTo>
                <a:lnTo>
                  <a:pt x="17132" y="25527"/>
                </a:lnTo>
                <a:lnTo>
                  <a:pt x="701" y="77621"/>
                </a:lnTo>
                <a:lnTo>
                  <a:pt x="0" y="100736"/>
                </a:lnTo>
                <a:lnTo>
                  <a:pt x="1150" y="125728"/>
                </a:lnTo>
                <a:lnTo>
                  <a:pt x="17970" y="172275"/>
                </a:lnTo>
                <a:lnTo>
                  <a:pt x="63894" y="195437"/>
                </a:lnTo>
                <a:lnTo>
                  <a:pt x="85013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63" y="147599"/>
                </a:lnTo>
                <a:lnTo>
                  <a:pt x="102424" y="147358"/>
                </a:lnTo>
                <a:lnTo>
                  <a:pt x="68418" y="128727"/>
                </a:lnTo>
                <a:lnTo>
                  <a:pt x="65112" y="99593"/>
                </a:lnTo>
                <a:lnTo>
                  <a:pt x="65329" y="91429"/>
                </a:lnTo>
                <a:lnTo>
                  <a:pt x="79316" y="55214"/>
                </a:lnTo>
                <a:lnTo>
                  <a:pt x="116459" y="48806"/>
                </a:lnTo>
                <a:lnTo>
                  <a:pt x="168910" y="48806"/>
                </a:lnTo>
                <a:lnTo>
                  <a:pt x="16891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6"/>
          <p:cNvSpPr/>
          <p:nvPr/>
        </p:nvSpPr>
        <p:spPr>
          <a:xfrm>
            <a:off x="4508815" y="287964"/>
            <a:ext cx="222250" cy="196850"/>
          </a:xfrm>
          <a:custGeom>
            <a:avLst/>
            <a:gdLst/>
            <a:ahLst/>
            <a:cxnLst/>
            <a:rect l="l" t="t" r="r" b="b"/>
            <a:pathLst>
              <a:path w="222250" h="196850">
                <a:moveTo>
                  <a:pt x="70713" y="0"/>
                </a:moveTo>
                <a:lnTo>
                  <a:pt x="0" y="0"/>
                </a:lnTo>
                <a:lnTo>
                  <a:pt x="78574" y="140576"/>
                </a:lnTo>
                <a:lnTo>
                  <a:pt x="47155" y="196405"/>
                </a:lnTo>
                <a:lnTo>
                  <a:pt x="116192" y="196405"/>
                </a:lnTo>
                <a:lnTo>
                  <a:pt x="176937" y="83616"/>
                </a:lnTo>
                <a:lnTo>
                  <a:pt x="111683" y="83616"/>
                </a:lnTo>
                <a:lnTo>
                  <a:pt x="70713" y="0"/>
                </a:lnTo>
                <a:close/>
              </a:path>
              <a:path w="222250" h="196850">
                <a:moveTo>
                  <a:pt x="221970" y="0"/>
                </a:moveTo>
                <a:lnTo>
                  <a:pt x="152933" y="0"/>
                </a:lnTo>
                <a:lnTo>
                  <a:pt x="111683" y="83616"/>
                </a:lnTo>
                <a:lnTo>
                  <a:pt x="176937" y="83616"/>
                </a:lnTo>
                <a:lnTo>
                  <a:pt x="22197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7"/>
          <p:cNvSpPr/>
          <p:nvPr/>
        </p:nvSpPr>
        <p:spPr>
          <a:xfrm>
            <a:off x="473694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2" y="906"/>
                </a:lnTo>
                <a:lnTo>
                  <a:pt x="281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77" y="139738"/>
                </a:lnTo>
                <a:lnTo>
                  <a:pt x="190451" y="115314"/>
                </a:lnTo>
                <a:lnTo>
                  <a:pt x="196588" y="91465"/>
                </a:lnTo>
                <a:lnTo>
                  <a:pt x="124587" y="91465"/>
                </a:lnTo>
                <a:lnTo>
                  <a:pt x="116713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36" y="48806"/>
                </a:lnTo>
                <a:lnTo>
                  <a:pt x="197427" y="48806"/>
                </a:lnTo>
                <a:lnTo>
                  <a:pt x="197406" y="48390"/>
                </a:lnTo>
                <a:lnTo>
                  <a:pt x="174925" y="6622"/>
                </a:lnTo>
                <a:lnTo>
                  <a:pt x="154081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27" y="48806"/>
                </a:moveTo>
                <a:lnTo>
                  <a:pt x="124015" y="48806"/>
                </a:lnTo>
                <a:lnTo>
                  <a:pt x="129349" y="53314"/>
                </a:lnTo>
                <a:lnTo>
                  <a:pt x="134416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88" y="91465"/>
                </a:lnTo>
                <a:lnTo>
                  <a:pt x="197953" y="80771"/>
                </a:lnTo>
                <a:lnTo>
                  <a:pt x="198386" y="67335"/>
                </a:lnTo>
                <a:lnTo>
                  <a:pt x="197427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8"/>
          <p:cNvSpPr/>
          <p:nvPr/>
        </p:nvSpPr>
        <p:spPr>
          <a:xfrm>
            <a:off x="4950165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4" h="196850">
                <a:moveTo>
                  <a:pt x="168922" y="0"/>
                </a:moveTo>
                <a:lnTo>
                  <a:pt x="85864" y="0"/>
                </a:lnTo>
                <a:lnTo>
                  <a:pt x="68291" y="754"/>
                </a:lnTo>
                <a:lnTo>
                  <a:pt x="17106" y="25527"/>
                </a:lnTo>
                <a:lnTo>
                  <a:pt x="703" y="77621"/>
                </a:lnTo>
                <a:lnTo>
                  <a:pt x="0" y="100736"/>
                </a:lnTo>
                <a:lnTo>
                  <a:pt x="1148" y="125728"/>
                </a:lnTo>
                <a:lnTo>
                  <a:pt x="17957" y="172275"/>
                </a:lnTo>
                <a:lnTo>
                  <a:pt x="63890" y="195437"/>
                </a:lnTo>
                <a:lnTo>
                  <a:pt x="85026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76" y="147599"/>
                </a:lnTo>
                <a:lnTo>
                  <a:pt x="102416" y="147358"/>
                </a:lnTo>
                <a:lnTo>
                  <a:pt x="68416" y="128727"/>
                </a:lnTo>
                <a:lnTo>
                  <a:pt x="65100" y="99593"/>
                </a:lnTo>
                <a:lnTo>
                  <a:pt x="65320" y="91429"/>
                </a:lnTo>
                <a:lnTo>
                  <a:pt x="79313" y="55214"/>
                </a:lnTo>
                <a:lnTo>
                  <a:pt x="116446" y="48806"/>
                </a:lnTo>
                <a:lnTo>
                  <a:pt x="168922" y="48806"/>
                </a:lnTo>
                <a:lnTo>
                  <a:pt x="168922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9"/>
          <p:cNvSpPr/>
          <p:nvPr/>
        </p:nvSpPr>
        <p:spPr>
          <a:xfrm>
            <a:off x="2084233" y="557446"/>
            <a:ext cx="3037840" cy="0"/>
          </a:xfrm>
          <a:custGeom>
            <a:avLst/>
            <a:gdLst/>
            <a:ahLst/>
            <a:cxnLst/>
            <a:rect l="l" t="t" r="r" b="b"/>
            <a:pathLst>
              <a:path w="3037840">
                <a:moveTo>
                  <a:pt x="0" y="0"/>
                </a:moveTo>
                <a:lnTo>
                  <a:pt x="3037458" y="0"/>
                </a:lnTo>
              </a:path>
            </a:pathLst>
          </a:custGeom>
          <a:ln w="9245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0"/>
          <p:cNvSpPr/>
          <p:nvPr/>
        </p:nvSpPr>
        <p:spPr>
          <a:xfrm>
            <a:off x="2087027" y="287964"/>
            <a:ext cx="153670" cy="21590"/>
          </a:xfrm>
          <a:custGeom>
            <a:avLst/>
            <a:gdLst/>
            <a:ahLst/>
            <a:cxnLst/>
            <a:rect l="l" t="t" r="r" b="b"/>
            <a:pathLst>
              <a:path w="153670" h="21590">
                <a:moveTo>
                  <a:pt x="94005" y="0"/>
                </a:moveTo>
                <a:lnTo>
                  <a:pt x="0" y="0"/>
                </a:lnTo>
                <a:lnTo>
                  <a:pt x="0" y="21424"/>
                </a:lnTo>
                <a:lnTo>
                  <a:pt x="153530" y="21424"/>
                </a:lnTo>
                <a:lnTo>
                  <a:pt x="152082" y="19634"/>
                </a:lnTo>
                <a:lnTo>
                  <a:pt x="142968" y="12306"/>
                </a:lnTo>
                <a:lnTo>
                  <a:pt x="130511" y="6030"/>
                </a:lnTo>
                <a:lnTo>
                  <a:pt x="114320" y="1648"/>
                </a:lnTo>
                <a:lnTo>
                  <a:pt x="9400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1"/>
          <p:cNvSpPr/>
          <p:nvPr/>
        </p:nvSpPr>
        <p:spPr>
          <a:xfrm>
            <a:off x="2084499" y="320946"/>
            <a:ext cx="174625" cy="163830"/>
          </a:xfrm>
          <a:custGeom>
            <a:avLst/>
            <a:gdLst/>
            <a:ahLst/>
            <a:cxnLst/>
            <a:rect l="l" t="t" r="r" b="b"/>
            <a:pathLst>
              <a:path w="174625" h="163830">
                <a:moveTo>
                  <a:pt x="163944" y="0"/>
                </a:moveTo>
                <a:lnTo>
                  <a:pt x="2527" y="0"/>
                </a:lnTo>
                <a:lnTo>
                  <a:pt x="2527" y="15836"/>
                </a:lnTo>
                <a:lnTo>
                  <a:pt x="62293" y="15836"/>
                </a:lnTo>
                <a:lnTo>
                  <a:pt x="71413" y="16092"/>
                </a:lnTo>
                <a:lnTo>
                  <a:pt x="107200" y="29603"/>
                </a:lnTo>
                <a:lnTo>
                  <a:pt x="109435" y="41097"/>
                </a:lnTo>
                <a:lnTo>
                  <a:pt x="6464" y="41097"/>
                </a:lnTo>
                <a:lnTo>
                  <a:pt x="6464" y="85432"/>
                </a:lnTo>
                <a:lnTo>
                  <a:pt x="109435" y="85432"/>
                </a:lnTo>
                <a:lnTo>
                  <a:pt x="108896" y="91937"/>
                </a:lnTo>
                <a:lnTo>
                  <a:pt x="71807" y="114192"/>
                </a:lnTo>
                <a:lnTo>
                  <a:pt x="58648" y="114617"/>
                </a:lnTo>
                <a:lnTo>
                  <a:pt x="0" y="114617"/>
                </a:lnTo>
                <a:lnTo>
                  <a:pt x="0" y="163436"/>
                </a:lnTo>
                <a:lnTo>
                  <a:pt x="96532" y="163436"/>
                </a:lnTo>
                <a:lnTo>
                  <a:pt x="109229" y="162817"/>
                </a:lnTo>
                <a:lnTo>
                  <a:pt x="151523" y="146608"/>
                </a:lnTo>
                <a:lnTo>
                  <a:pt x="173583" y="91007"/>
                </a:lnTo>
                <a:lnTo>
                  <a:pt x="174536" y="63550"/>
                </a:lnTo>
                <a:lnTo>
                  <a:pt x="174225" y="47411"/>
                </a:lnTo>
                <a:lnTo>
                  <a:pt x="172826" y="30884"/>
                </a:lnTo>
                <a:lnTo>
                  <a:pt x="169633" y="14803"/>
                </a:lnTo>
                <a:lnTo>
                  <a:pt x="16394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2"/>
          <p:cNvSpPr/>
          <p:nvPr/>
        </p:nvSpPr>
        <p:spPr>
          <a:xfrm>
            <a:off x="1380170" y="299553"/>
            <a:ext cx="241300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0919" y="0"/>
                </a:lnTo>
              </a:path>
            </a:pathLst>
          </a:custGeom>
          <a:ln w="19672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3"/>
          <p:cNvSpPr/>
          <p:nvPr/>
        </p:nvSpPr>
        <p:spPr>
          <a:xfrm>
            <a:off x="1393480" y="320946"/>
            <a:ext cx="328295" cy="347345"/>
          </a:xfrm>
          <a:custGeom>
            <a:avLst/>
            <a:gdLst/>
            <a:ahLst/>
            <a:cxnLst/>
            <a:rect l="l" t="t" r="r" b="b"/>
            <a:pathLst>
              <a:path w="328294" h="347344">
                <a:moveTo>
                  <a:pt x="247332" y="0"/>
                </a:moveTo>
                <a:lnTo>
                  <a:pt x="0" y="0"/>
                </a:lnTo>
                <a:lnTo>
                  <a:pt x="584" y="1447"/>
                </a:lnTo>
                <a:lnTo>
                  <a:pt x="1155" y="2768"/>
                </a:lnTo>
                <a:lnTo>
                  <a:pt x="2946" y="7365"/>
                </a:lnTo>
                <a:lnTo>
                  <a:pt x="19011" y="54178"/>
                </a:lnTo>
                <a:lnTo>
                  <a:pt x="131648" y="54178"/>
                </a:lnTo>
                <a:lnTo>
                  <a:pt x="171281" y="62202"/>
                </a:lnTo>
                <a:lnTo>
                  <a:pt x="203681" y="84069"/>
                </a:lnTo>
                <a:lnTo>
                  <a:pt x="225543" y="116473"/>
                </a:lnTo>
                <a:lnTo>
                  <a:pt x="233565" y="156108"/>
                </a:lnTo>
                <a:lnTo>
                  <a:pt x="225543" y="195715"/>
                </a:lnTo>
                <a:lnTo>
                  <a:pt x="203681" y="228095"/>
                </a:lnTo>
                <a:lnTo>
                  <a:pt x="171281" y="249945"/>
                </a:lnTo>
                <a:lnTo>
                  <a:pt x="131648" y="257962"/>
                </a:lnTo>
                <a:lnTo>
                  <a:pt x="88658" y="257962"/>
                </a:lnTo>
                <a:lnTo>
                  <a:pt x="15493" y="346824"/>
                </a:lnTo>
                <a:lnTo>
                  <a:pt x="145287" y="346824"/>
                </a:lnTo>
                <a:lnTo>
                  <a:pt x="190692" y="341176"/>
                </a:lnTo>
                <a:lnTo>
                  <a:pt x="232000" y="325112"/>
                </a:lnTo>
                <a:lnTo>
                  <a:pt x="267749" y="299951"/>
                </a:lnTo>
                <a:lnTo>
                  <a:pt x="296476" y="267011"/>
                </a:lnTo>
                <a:lnTo>
                  <a:pt x="316718" y="227611"/>
                </a:lnTo>
                <a:lnTo>
                  <a:pt x="327012" y="183070"/>
                </a:lnTo>
                <a:lnTo>
                  <a:pt x="327609" y="175552"/>
                </a:lnTo>
                <a:lnTo>
                  <a:pt x="327761" y="173621"/>
                </a:lnTo>
                <a:lnTo>
                  <a:pt x="327913" y="170446"/>
                </a:lnTo>
                <a:lnTo>
                  <a:pt x="328015" y="151511"/>
                </a:lnTo>
                <a:lnTo>
                  <a:pt x="322247" y="105886"/>
                </a:lnTo>
                <a:lnTo>
                  <a:pt x="305909" y="64463"/>
                </a:lnTo>
                <a:lnTo>
                  <a:pt x="280454" y="28686"/>
                </a:lnTo>
                <a:lnTo>
                  <a:pt x="247332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4"/>
          <p:cNvSpPr/>
          <p:nvPr/>
        </p:nvSpPr>
        <p:spPr>
          <a:xfrm>
            <a:off x="3336237" y="287964"/>
            <a:ext cx="176530" cy="21590"/>
          </a:xfrm>
          <a:custGeom>
            <a:avLst/>
            <a:gdLst/>
            <a:ahLst/>
            <a:cxnLst/>
            <a:rect l="l" t="t" r="r" b="b"/>
            <a:pathLst>
              <a:path w="176529" h="21590">
                <a:moveTo>
                  <a:pt x="175945" y="0"/>
                </a:moveTo>
                <a:lnTo>
                  <a:pt x="20218" y="0"/>
                </a:lnTo>
                <a:lnTo>
                  <a:pt x="11531" y="4203"/>
                </a:lnTo>
                <a:lnTo>
                  <a:pt x="6489" y="9537"/>
                </a:lnTo>
                <a:lnTo>
                  <a:pt x="3009" y="13271"/>
                </a:lnTo>
                <a:lnTo>
                  <a:pt x="1092" y="17310"/>
                </a:lnTo>
                <a:lnTo>
                  <a:pt x="0" y="21424"/>
                </a:lnTo>
                <a:lnTo>
                  <a:pt x="175945" y="21424"/>
                </a:lnTo>
                <a:lnTo>
                  <a:pt x="17594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5"/>
          <p:cNvSpPr/>
          <p:nvPr/>
        </p:nvSpPr>
        <p:spPr>
          <a:xfrm>
            <a:off x="3334865" y="320946"/>
            <a:ext cx="177800" cy="163830"/>
          </a:xfrm>
          <a:custGeom>
            <a:avLst/>
            <a:gdLst/>
            <a:ahLst/>
            <a:cxnLst/>
            <a:rect l="l" t="t" r="r" b="b"/>
            <a:pathLst>
              <a:path w="177800" h="163830">
                <a:moveTo>
                  <a:pt x="177317" y="0"/>
                </a:moveTo>
                <a:lnTo>
                  <a:pt x="25" y="0"/>
                </a:lnTo>
                <a:lnTo>
                  <a:pt x="0" y="163436"/>
                </a:lnTo>
                <a:lnTo>
                  <a:pt x="63411" y="163436"/>
                </a:lnTo>
                <a:lnTo>
                  <a:pt x="63411" y="20904"/>
                </a:lnTo>
                <a:lnTo>
                  <a:pt x="65087" y="18656"/>
                </a:lnTo>
                <a:lnTo>
                  <a:pt x="67602" y="15570"/>
                </a:lnTo>
                <a:lnTo>
                  <a:pt x="177317" y="15570"/>
                </a:lnTo>
                <a:lnTo>
                  <a:pt x="177317" y="0"/>
                </a:lnTo>
                <a:close/>
              </a:path>
              <a:path w="177800" h="163830">
                <a:moveTo>
                  <a:pt x="177317" y="15570"/>
                </a:moveTo>
                <a:lnTo>
                  <a:pt x="67602" y="15570"/>
                </a:lnTo>
                <a:lnTo>
                  <a:pt x="72669" y="15836"/>
                </a:lnTo>
                <a:lnTo>
                  <a:pt x="177317" y="15836"/>
                </a:lnTo>
                <a:lnTo>
                  <a:pt x="177317" y="1557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6"/>
          <p:cNvSpPr/>
          <p:nvPr/>
        </p:nvSpPr>
        <p:spPr>
          <a:xfrm>
            <a:off x="3929822" y="287964"/>
            <a:ext cx="187960" cy="21590"/>
          </a:xfrm>
          <a:custGeom>
            <a:avLst/>
            <a:gdLst/>
            <a:ahLst/>
            <a:cxnLst/>
            <a:rect l="l" t="t" r="r" b="b"/>
            <a:pathLst>
              <a:path w="187960" h="21590">
                <a:moveTo>
                  <a:pt x="140614" y="0"/>
                </a:moveTo>
                <a:lnTo>
                  <a:pt x="32004" y="0"/>
                </a:lnTo>
                <a:lnTo>
                  <a:pt x="22845" y="906"/>
                </a:lnTo>
                <a:lnTo>
                  <a:pt x="0" y="21424"/>
                </a:lnTo>
                <a:lnTo>
                  <a:pt x="187502" y="21424"/>
                </a:lnTo>
                <a:lnTo>
                  <a:pt x="152144" y="489"/>
                </a:lnTo>
                <a:lnTo>
                  <a:pt x="14061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7"/>
          <p:cNvSpPr/>
          <p:nvPr/>
        </p:nvSpPr>
        <p:spPr>
          <a:xfrm>
            <a:off x="3927892" y="320946"/>
            <a:ext cx="198755" cy="163830"/>
          </a:xfrm>
          <a:custGeom>
            <a:avLst/>
            <a:gdLst/>
            <a:ahLst/>
            <a:cxnLst/>
            <a:rect l="l" t="t" r="r" b="b"/>
            <a:pathLst>
              <a:path w="198754" h="163830">
                <a:moveTo>
                  <a:pt x="194348" y="0"/>
                </a:moveTo>
                <a:lnTo>
                  <a:pt x="101" y="0"/>
                </a:lnTo>
                <a:lnTo>
                  <a:pt x="0" y="163436"/>
                </a:lnTo>
                <a:lnTo>
                  <a:pt x="63423" y="163436"/>
                </a:lnTo>
                <a:lnTo>
                  <a:pt x="63423" y="106768"/>
                </a:lnTo>
                <a:lnTo>
                  <a:pt x="146189" y="106768"/>
                </a:lnTo>
                <a:lnTo>
                  <a:pt x="190457" y="82345"/>
                </a:lnTo>
                <a:lnTo>
                  <a:pt x="196589" y="58496"/>
                </a:lnTo>
                <a:lnTo>
                  <a:pt x="124587" y="58496"/>
                </a:lnTo>
                <a:lnTo>
                  <a:pt x="116725" y="57924"/>
                </a:lnTo>
                <a:lnTo>
                  <a:pt x="63423" y="57924"/>
                </a:lnTo>
                <a:lnTo>
                  <a:pt x="63423" y="23139"/>
                </a:lnTo>
                <a:lnTo>
                  <a:pt x="64249" y="15836"/>
                </a:lnTo>
                <a:lnTo>
                  <a:pt x="197419" y="15836"/>
                </a:lnTo>
                <a:lnTo>
                  <a:pt x="197348" y="15001"/>
                </a:lnTo>
                <a:lnTo>
                  <a:pt x="196082" y="7005"/>
                </a:lnTo>
                <a:lnTo>
                  <a:pt x="194348" y="0"/>
                </a:lnTo>
                <a:close/>
              </a:path>
              <a:path w="198754" h="163830">
                <a:moveTo>
                  <a:pt x="197419" y="15836"/>
                </a:moveTo>
                <a:lnTo>
                  <a:pt x="124028" y="15836"/>
                </a:lnTo>
                <a:lnTo>
                  <a:pt x="129349" y="20345"/>
                </a:lnTo>
                <a:lnTo>
                  <a:pt x="134404" y="24536"/>
                </a:lnTo>
                <a:lnTo>
                  <a:pt x="134950" y="30708"/>
                </a:lnTo>
                <a:lnTo>
                  <a:pt x="134950" y="43903"/>
                </a:lnTo>
                <a:lnTo>
                  <a:pt x="133007" y="49517"/>
                </a:lnTo>
                <a:lnTo>
                  <a:pt x="129921" y="52882"/>
                </a:lnTo>
                <a:lnTo>
                  <a:pt x="124587" y="58496"/>
                </a:lnTo>
                <a:lnTo>
                  <a:pt x="196589" y="58496"/>
                </a:lnTo>
                <a:lnTo>
                  <a:pt x="197953" y="47801"/>
                </a:lnTo>
                <a:lnTo>
                  <a:pt x="198386" y="34366"/>
                </a:lnTo>
                <a:lnTo>
                  <a:pt x="198135" y="24536"/>
                </a:lnTo>
                <a:lnTo>
                  <a:pt x="198042" y="23139"/>
                </a:lnTo>
                <a:lnTo>
                  <a:pt x="197419" y="1583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364562" y="1052736"/>
            <a:ext cx="8568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seo-optimo.ru/wp-content/uploads/2016/11/icon-rinok-e147850423284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9667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Заголовок 38"/>
          <p:cNvSpPr>
            <a:spLocks noGrp="1"/>
          </p:cNvSpPr>
          <p:nvPr>
            <p:ph type="ctrTitle"/>
          </p:nvPr>
        </p:nvSpPr>
        <p:spPr>
          <a:xfrm>
            <a:off x="293728" y="2204864"/>
            <a:ext cx="8081292" cy="2736304"/>
          </a:xfrm>
          <a:effectLst/>
        </p:spPr>
        <p:txBody>
          <a:bodyPr/>
          <a:lstStyle/>
          <a:p>
            <a:pPr marL="182880" indent="0" algn="ctr">
              <a:buNone/>
            </a:pPr>
            <a:r>
              <a:rPr lang="ru-RU" dirty="0" smtClean="0"/>
              <a:t>«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ЭНЕРГОГАЗРЕСУРС»</a:t>
            </a:r>
            <a:r>
              <a:rPr lang="ru-RU" dirty="0" smtClean="0">
                <a:latin typeface="Tahoma" panose="020B0604030504040204" pitchFamily="34" charset="0"/>
              </a:rPr>
              <a:t/>
            </a:r>
            <a:br>
              <a:rPr lang="ru-RU" dirty="0" smtClean="0">
                <a:latin typeface="Tahoma" panose="020B0604030504040204" pitchFamily="34" charset="0"/>
              </a:rPr>
            </a:br>
            <a:r>
              <a:rPr lang="ru-RU" dirty="0" smtClean="0">
                <a:latin typeface="Tahoma" panose="020B0604030504040204" pitchFamily="34" charset="0"/>
              </a:rPr>
              <a:t/>
            </a:r>
            <a:br>
              <a:rPr lang="ru-RU" dirty="0" smtClean="0">
                <a:latin typeface="Tahoma" panose="020B0604030504040204" pitchFamily="34" charset="0"/>
              </a:rPr>
            </a:br>
            <a:r>
              <a:rPr lang="ru-RU" dirty="0" smtClean="0">
                <a:latin typeface="Tahoma" panose="020B0604030504040204" pitchFamily="34" charset="0"/>
              </a:rPr>
              <a:t>к</a:t>
            </a:r>
            <a:r>
              <a:rPr lang="ru-RU" sz="3200" dirty="0" smtClean="0">
                <a:latin typeface="Tahoma" panose="020B0604030504040204" pitchFamily="34" charset="0"/>
              </a:rPr>
              <a:t>омплексные</a:t>
            </a:r>
            <a:r>
              <a:rPr lang="ru-RU" dirty="0" smtClean="0">
                <a:latin typeface="Tahoma" panose="020B0604030504040204" pitchFamily="34" charset="0"/>
              </a:rPr>
              <a:t> </a:t>
            </a:r>
            <a:r>
              <a:rPr lang="ru-RU" sz="3200" dirty="0" smtClean="0">
                <a:latin typeface="Tahoma" panose="020B0604030504040204" pitchFamily="34" charset="0"/>
              </a:rPr>
              <a:t>решения для нефтегазовой отрасли</a:t>
            </a:r>
            <a:endParaRPr lang="ru-RU" sz="3200" dirty="0">
              <a:latin typeface="Tahoma" panose="020B0604030504040204" pitchFamily="34" charset="0"/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416053" y="6237312"/>
            <a:ext cx="84659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http://st.depositphotos.com/2398103/5098/v/950/depositphotos_50989355-stock-illustration-vector-iso-9001-ico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709" y="6237312"/>
            <a:ext cx="888470" cy="52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16053" y="6360880"/>
            <a:ext cx="7108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менеджмента качества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08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/>
          <p:cNvSpPr/>
          <p:nvPr/>
        </p:nvSpPr>
        <p:spPr>
          <a:xfrm>
            <a:off x="1084501" y="309503"/>
            <a:ext cx="133350" cy="433070"/>
          </a:xfrm>
          <a:custGeom>
            <a:avLst/>
            <a:gdLst/>
            <a:ahLst/>
            <a:cxnLst/>
            <a:rect l="l" t="t" r="r" b="b"/>
            <a:pathLst>
              <a:path w="133350" h="433069">
                <a:moveTo>
                  <a:pt x="40424" y="0"/>
                </a:moveTo>
                <a:lnTo>
                  <a:pt x="23204" y="41048"/>
                </a:lnTo>
                <a:lnTo>
                  <a:pt x="10520" y="84221"/>
                </a:lnTo>
                <a:lnTo>
                  <a:pt x="2681" y="129235"/>
                </a:lnTo>
                <a:lnTo>
                  <a:pt x="0" y="175806"/>
                </a:lnTo>
                <a:lnTo>
                  <a:pt x="2849" y="223919"/>
                </a:lnTo>
                <a:lnTo>
                  <a:pt x="11167" y="270340"/>
                </a:lnTo>
                <a:lnTo>
                  <a:pt x="24634" y="314799"/>
                </a:lnTo>
                <a:lnTo>
                  <a:pt x="42922" y="356950"/>
                </a:lnTo>
                <a:lnTo>
                  <a:pt x="65701" y="396465"/>
                </a:lnTo>
                <a:lnTo>
                  <a:pt x="92646" y="433019"/>
                </a:lnTo>
                <a:lnTo>
                  <a:pt x="132892" y="352971"/>
                </a:lnTo>
                <a:lnTo>
                  <a:pt x="110581" y="313001"/>
                </a:lnTo>
                <a:lnTo>
                  <a:pt x="94000" y="269817"/>
                </a:lnTo>
                <a:lnTo>
                  <a:pt x="83669" y="223900"/>
                </a:lnTo>
                <a:lnTo>
                  <a:pt x="80111" y="175806"/>
                </a:lnTo>
                <a:lnTo>
                  <a:pt x="81470" y="146234"/>
                </a:lnTo>
                <a:lnTo>
                  <a:pt x="85450" y="117424"/>
                </a:lnTo>
                <a:lnTo>
                  <a:pt x="91904" y="89481"/>
                </a:lnTo>
                <a:lnTo>
                  <a:pt x="100685" y="62509"/>
                </a:lnTo>
                <a:lnTo>
                  <a:pt x="80605" y="48206"/>
                </a:lnTo>
                <a:lnTo>
                  <a:pt x="64101" y="32721"/>
                </a:lnTo>
                <a:lnTo>
                  <a:pt x="50824" y="16503"/>
                </a:lnTo>
                <a:lnTo>
                  <a:pt x="40424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/>
          <p:nvPr/>
        </p:nvSpPr>
        <p:spPr>
          <a:xfrm>
            <a:off x="1271953" y="81132"/>
            <a:ext cx="621030" cy="808355"/>
          </a:xfrm>
          <a:custGeom>
            <a:avLst/>
            <a:gdLst/>
            <a:ahLst/>
            <a:cxnLst/>
            <a:rect l="l" t="t" r="r" b="b"/>
            <a:pathLst>
              <a:path w="621029" h="808355">
                <a:moveTo>
                  <a:pt x="50622" y="682447"/>
                </a:moveTo>
                <a:lnTo>
                  <a:pt x="0" y="745070"/>
                </a:lnTo>
                <a:lnTo>
                  <a:pt x="38953" y="767009"/>
                </a:lnTo>
                <a:lnTo>
                  <a:pt x="80404" y="784623"/>
                </a:lnTo>
                <a:lnTo>
                  <a:pt x="124050" y="797596"/>
                </a:lnTo>
                <a:lnTo>
                  <a:pt x="169591" y="805612"/>
                </a:lnTo>
                <a:lnTo>
                  <a:pt x="216725" y="808355"/>
                </a:lnTo>
                <a:lnTo>
                  <a:pt x="263897" y="805612"/>
                </a:lnTo>
                <a:lnTo>
                  <a:pt x="309285" y="797662"/>
                </a:lnTo>
                <a:lnTo>
                  <a:pt x="352894" y="784754"/>
                </a:lnTo>
                <a:lnTo>
                  <a:pt x="394314" y="767212"/>
                </a:lnTo>
                <a:lnTo>
                  <a:pt x="433240" y="745343"/>
                </a:lnTo>
                <a:lnTo>
                  <a:pt x="457099" y="728243"/>
                </a:lnTo>
                <a:lnTo>
                  <a:pt x="216725" y="728243"/>
                </a:lnTo>
                <a:lnTo>
                  <a:pt x="171987" y="725173"/>
                </a:lnTo>
                <a:lnTo>
                  <a:pt x="129120" y="716241"/>
                </a:lnTo>
                <a:lnTo>
                  <a:pt x="88530" y="701861"/>
                </a:lnTo>
                <a:lnTo>
                  <a:pt x="50622" y="682447"/>
                </a:lnTo>
                <a:close/>
              </a:path>
              <a:path w="621029" h="808355">
                <a:moveTo>
                  <a:pt x="457099" y="80111"/>
                </a:moveTo>
                <a:lnTo>
                  <a:pt x="216725" y="80111"/>
                </a:lnTo>
                <a:lnTo>
                  <a:pt x="264611" y="83625"/>
                </a:lnTo>
                <a:lnTo>
                  <a:pt x="310317" y="93832"/>
                </a:lnTo>
                <a:lnTo>
                  <a:pt x="353339" y="110232"/>
                </a:lnTo>
                <a:lnTo>
                  <a:pt x="393179" y="132322"/>
                </a:lnTo>
                <a:lnTo>
                  <a:pt x="429333" y="159602"/>
                </a:lnTo>
                <a:lnTo>
                  <a:pt x="461300" y="191569"/>
                </a:lnTo>
                <a:lnTo>
                  <a:pt x="488580" y="227723"/>
                </a:lnTo>
                <a:lnTo>
                  <a:pt x="510670" y="267563"/>
                </a:lnTo>
                <a:lnTo>
                  <a:pt x="527070" y="310585"/>
                </a:lnTo>
                <a:lnTo>
                  <a:pt x="537277" y="356291"/>
                </a:lnTo>
                <a:lnTo>
                  <a:pt x="540791" y="404177"/>
                </a:lnTo>
                <a:lnTo>
                  <a:pt x="537277" y="452066"/>
                </a:lnTo>
                <a:lnTo>
                  <a:pt x="527070" y="497773"/>
                </a:lnTo>
                <a:lnTo>
                  <a:pt x="510670" y="540797"/>
                </a:lnTo>
                <a:lnTo>
                  <a:pt x="488580" y="580636"/>
                </a:lnTo>
                <a:lnTo>
                  <a:pt x="461300" y="616790"/>
                </a:lnTo>
                <a:lnTo>
                  <a:pt x="429333" y="648757"/>
                </a:lnTo>
                <a:lnTo>
                  <a:pt x="393179" y="676035"/>
                </a:lnTo>
                <a:lnTo>
                  <a:pt x="353339" y="698124"/>
                </a:lnTo>
                <a:lnTo>
                  <a:pt x="310317" y="714523"/>
                </a:lnTo>
                <a:lnTo>
                  <a:pt x="264611" y="724729"/>
                </a:lnTo>
                <a:lnTo>
                  <a:pt x="216725" y="728243"/>
                </a:lnTo>
                <a:lnTo>
                  <a:pt x="457099" y="728243"/>
                </a:lnTo>
                <a:lnTo>
                  <a:pt x="502386" y="689843"/>
                </a:lnTo>
                <a:lnTo>
                  <a:pt x="531995" y="656823"/>
                </a:lnTo>
                <a:lnTo>
                  <a:pt x="557888" y="620697"/>
                </a:lnTo>
                <a:lnTo>
                  <a:pt x="579758" y="581772"/>
                </a:lnTo>
                <a:lnTo>
                  <a:pt x="597300" y="540351"/>
                </a:lnTo>
                <a:lnTo>
                  <a:pt x="610209" y="496741"/>
                </a:lnTo>
                <a:lnTo>
                  <a:pt x="618178" y="451248"/>
                </a:lnTo>
                <a:lnTo>
                  <a:pt x="620903" y="404177"/>
                </a:lnTo>
                <a:lnTo>
                  <a:pt x="618178" y="357106"/>
                </a:lnTo>
                <a:lnTo>
                  <a:pt x="610209" y="311613"/>
                </a:lnTo>
                <a:lnTo>
                  <a:pt x="597300" y="268003"/>
                </a:lnTo>
                <a:lnTo>
                  <a:pt x="579758" y="226582"/>
                </a:lnTo>
                <a:lnTo>
                  <a:pt x="557888" y="187657"/>
                </a:lnTo>
                <a:lnTo>
                  <a:pt x="531995" y="151531"/>
                </a:lnTo>
                <a:lnTo>
                  <a:pt x="502386" y="118511"/>
                </a:lnTo>
                <a:lnTo>
                  <a:pt x="469366" y="88903"/>
                </a:lnTo>
                <a:lnTo>
                  <a:pt x="457099" y="80111"/>
                </a:lnTo>
                <a:close/>
              </a:path>
              <a:path w="621029" h="808355">
                <a:moveTo>
                  <a:pt x="216725" y="0"/>
                </a:moveTo>
                <a:lnTo>
                  <a:pt x="167981" y="2932"/>
                </a:lnTo>
                <a:lnTo>
                  <a:pt x="120954" y="11499"/>
                </a:lnTo>
                <a:lnTo>
                  <a:pt x="75975" y="25353"/>
                </a:lnTo>
                <a:lnTo>
                  <a:pt x="33375" y="44145"/>
                </a:lnTo>
                <a:lnTo>
                  <a:pt x="51633" y="55648"/>
                </a:lnTo>
                <a:lnTo>
                  <a:pt x="66547" y="70516"/>
                </a:lnTo>
                <a:lnTo>
                  <a:pt x="78452" y="87889"/>
                </a:lnTo>
                <a:lnTo>
                  <a:pt x="87680" y="106908"/>
                </a:lnTo>
                <a:lnTo>
                  <a:pt x="118075" y="95456"/>
                </a:lnTo>
                <a:lnTo>
                  <a:pt x="149826" y="87052"/>
                </a:lnTo>
                <a:lnTo>
                  <a:pt x="182765" y="81876"/>
                </a:lnTo>
                <a:lnTo>
                  <a:pt x="216725" y="80111"/>
                </a:lnTo>
                <a:lnTo>
                  <a:pt x="457099" y="80111"/>
                </a:lnTo>
                <a:lnTo>
                  <a:pt x="433240" y="63011"/>
                </a:lnTo>
                <a:lnTo>
                  <a:pt x="394314" y="41142"/>
                </a:lnTo>
                <a:lnTo>
                  <a:pt x="352894" y="23600"/>
                </a:lnTo>
                <a:lnTo>
                  <a:pt x="309285" y="10692"/>
                </a:lnTo>
                <a:lnTo>
                  <a:pt x="263794" y="2724"/>
                </a:lnTo>
                <a:lnTo>
                  <a:pt x="216725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/>
          <p:nvPr/>
        </p:nvSpPr>
        <p:spPr>
          <a:xfrm>
            <a:off x="1084692" y="16883"/>
            <a:ext cx="266700" cy="386715"/>
          </a:xfrm>
          <a:custGeom>
            <a:avLst/>
            <a:gdLst/>
            <a:ahLst/>
            <a:cxnLst/>
            <a:rect l="l" t="t" r="r" b="b"/>
            <a:pathLst>
              <a:path w="266700" h="386715">
                <a:moveTo>
                  <a:pt x="0" y="0"/>
                </a:moveTo>
                <a:lnTo>
                  <a:pt x="8730" y="115704"/>
                </a:lnTo>
                <a:lnTo>
                  <a:pt x="24649" y="180493"/>
                </a:lnTo>
                <a:lnTo>
                  <a:pt x="59462" y="217968"/>
                </a:lnTo>
                <a:lnTo>
                  <a:pt x="124879" y="251726"/>
                </a:lnTo>
                <a:lnTo>
                  <a:pt x="186188" y="292058"/>
                </a:lnTo>
                <a:lnTo>
                  <a:pt x="226109" y="336162"/>
                </a:lnTo>
                <a:lnTo>
                  <a:pt x="247767" y="371684"/>
                </a:lnTo>
                <a:lnTo>
                  <a:pt x="254292" y="386270"/>
                </a:lnTo>
                <a:lnTo>
                  <a:pt x="266307" y="308917"/>
                </a:lnTo>
                <a:lnTo>
                  <a:pt x="262308" y="264699"/>
                </a:lnTo>
                <a:lnTo>
                  <a:pt x="235093" y="237026"/>
                </a:lnTo>
                <a:lnTo>
                  <a:pt x="177457" y="209308"/>
                </a:lnTo>
                <a:lnTo>
                  <a:pt x="90322" y="150340"/>
                </a:lnTo>
                <a:lnTo>
                  <a:pt x="35921" y="81308"/>
                </a:lnTo>
                <a:lnTo>
                  <a:pt x="7925" y="23949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/>
        </p:nvSpPr>
        <p:spPr>
          <a:xfrm>
            <a:off x="1128926" y="223067"/>
            <a:ext cx="200025" cy="224790"/>
          </a:xfrm>
          <a:custGeom>
            <a:avLst/>
            <a:gdLst/>
            <a:ahLst/>
            <a:cxnLst/>
            <a:rect l="l" t="t" r="r" b="b"/>
            <a:pathLst>
              <a:path w="200025" h="224790">
                <a:moveTo>
                  <a:pt x="2387" y="0"/>
                </a:moveTo>
                <a:lnTo>
                  <a:pt x="0" y="50276"/>
                </a:lnTo>
                <a:lnTo>
                  <a:pt x="7287" y="80648"/>
                </a:lnTo>
                <a:lnTo>
                  <a:pt x="31523" y="103366"/>
                </a:lnTo>
                <a:lnTo>
                  <a:pt x="79984" y="130683"/>
                </a:lnTo>
                <a:lnTo>
                  <a:pt x="134107" y="164315"/>
                </a:lnTo>
                <a:lnTo>
                  <a:pt x="171290" y="194497"/>
                </a:lnTo>
                <a:lnTo>
                  <a:pt x="192725" y="216254"/>
                </a:lnTo>
                <a:lnTo>
                  <a:pt x="199606" y="224612"/>
                </a:lnTo>
                <a:lnTo>
                  <a:pt x="182521" y="162086"/>
                </a:lnTo>
                <a:lnTo>
                  <a:pt x="164795" y="125504"/>
                </a:lnTo>
                <a:lnTo>
                  <a:pt x="135601" y="100700"/>
                </a:lnTo>
                <a:lnTo>
                  <a:pt x="57509" y="59348"/>
                </a:lnTo>
                <a:lnTo>
                  <a:pt x="35601" y="44235"/>
                </a:lnTo>
                <a:lnTo>
                  <a:pt x="17518" y="25381"/>
                </a:lnTo>
                <a:lnTo>
                  <a:pt x="238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/>
          <p:nvPr/>
        </p:nvSpPr>
        <p:spPr>
          <a:xfrm>
            <a:off x="1131199" y="41178"/>
            <a:ext cx="219710" cy="252095"/>
          </a:xfrm>
          <a:custGeom>
            <a:avLst/>
            <a:gdLst/>
            <a:ahLst/>
            <a:cxnLst/>
            <a:rect l="l" t="t" r="r" b="b"/>
            <a:pathLst>
              <a:path w="219710" h="252094">
                <a:moveTo>
                  <a:pt x="0" y="0"/>
                </a:moveTo>
                <a:lnTo>
                  <a:pt x="23521" y="70005"/>
                </a:lnTo>
                <a:lnTo>
                  <a:pt x="46248" y="109701"/>
                </a:lnTo>
                <a:lnTo>
                  <a:pt x="81579" y="133811"/>
                </a:lnTo>
                <a:lnTo>
                  <a:pt x="142913" y="157060"/>
                </a:lnTo>
                <a:lnTo>
                  <a:pt x="175384" y="179141"/>
                </a:lnTo>
                <a:lnTo>
                  <a:pt x="199210" y="210978"/>
                </a:lnTo>
                <a:lnTo>
                  <a:pt x="213880" y="239596"/>
                </a:lnTo>
                <a:lnTo>
                  <a:pt x="218884" y="252018"/>
                </a:lnTo>
                <a:lnTo>
                  <a:pt x="219425" y="179121"/>
                </a:lnTo>
                <a:lnTo>
                  <a:pt x="212780" y="139569"/>
                </a:lnTo>
                <a:lnTo>
                  <a:pt x="192808" y="119634"/>
                </a:lnTo>
                <a:lnTo>
                  <a:pt x="153365" y="105587"/>
                </a:lnTo>
                <a:lnTo>
                  <a:pt x="84101" y="75218"/>
                </a:lnTo>
                <a:lnTo>
                  <a:pt x="36415" y="40463"/>
                </a:lnTo>
                <a:lnTo>
                  <a:pt x="8863" y="11874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/>
          <p:cNvSpPr/>
          <p:nvPr/>
        </p:nvSpPr>
        <p:spPr>
          <a:xfrm>
            <a:off x="1097621" y="485310"/>
            <a:ext cx="402590" cy="497840"/>
          </a:xfrm>
          <a:custGeom>
            <a:avLst/>
            <a:gdLst/>
            <a:ahLst/>
            <a:cxnLst/>
            <a:rect l="l" t="t" r="r" b="b"/>
            <a:pathLst>
              <a:path w="402589" h="497839">
                <a:moveTo>
                  <a:pt x="257797" y="0"/>
                </a:moveTo>
                <a:lnTo>
                  <a:pt x="250151" y="0"/>
                </a:lnTo>
                <a:lnTo>
                  <a:pt x="0" y="497763"/>
                </a:lnTo>
                <a:lnTo>
                  <a:pt x="402336" y="127"/>
                </a:lnTo>
                <a:lnTo>
                  <a:pt x="25779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/>
          <p:cNvSpPr/>
          <p:nvPr/>
        </p:nvSpPr>
        <p:spPr>
          <a:xfrm>
            <a:off x="2089999" y="68318"/>
            <a:ext cx="3034106" cy="972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2"/>
          <p:cNvSpPr/>
          <p:nvPr/>
        </p:nvSpPr>
        <p:spPr>
          <a:xfrm>
            <a:off x="2084169" y="665878"/>
            <a:ext cx="3035846" cy="2241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3"/>
          <p:cNvSpPr/>
          <p:nvPr/>
        </p:nvSpPr>
        <p:spPr>
          <a:xfrm>
            <a:off x="2310839" y="406900"/>
            <a:ext cx="0" cy="77470"/>
          </a:xfrm>
          <a:custGeom>
            <a:avLst/>
            <a:gdLst/>
            <a:ahLst/>
            <a:cxnLst/>
            <a:rect l="l" t="t" r="r" b="b"/>
            <a:pathLst>
              <a:path h="77469">
                <a:moveTo>
                  <a:pt x="0" y="0"/>
                </a:moveTo>
                <a:lnTo>
                  <a:pt x="0" y="7747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4"/>
          <p:cNvSpPr/>
          <p:nvPr/>
        </p:nvSpPr>
        <p:spPr>
          <a:xfrm>
            <a:off x="2279127" y="382135"/>
            <a:ext cx="198120" cy="0"/>
          </a:xfrm>
          <a:custGeom>
            <a:avLst/>
            <a:gdLst/>
            <a:ahLst/>
            <a:cxnLst/>
            <a:rect l="l" t="t" r="r" b="b"/>
            <a:pathLst>
              <a:path w="198120">
                <a:moveTo>
                  <a:pt x="0" y="0"/>
                </a:moveTo>
                <a:lnTo>
                  <a:pt x="198107" y="0"/>
                </a:lnTo>
              </a:path>
            </a:pathLst>
          </a:custGeom>
          <a:ln w="49529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5"/>
          <p:cNvSpPr/>
          <p:nvPr/>
        </p:nvSpPr>
        <p:spPr>
          <a:xfrm>
            <a:off x="2310839" y="287520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85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/>
          <p:cNvSpPr/>
          <p:nvPr/>
        </p:nvSpPr>
        <p:spPr>
          <a:xfrm>
            <a:off x="2445522" y="406366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8003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7"/>
          <p:cNvSpPr/>
          <p:nvPr/>
        </p:nvSpPr>
        <p:spPr>
          <a:xfrm>
            <a:off x="2445522" y="287964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596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/>
          <p:cNvSpPr/>
          <p:nvPr/>
        </p:nvSpPr>
        <p:spPr>
          <a:xfrm>
            <a:off x="2502952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05" y="0"/>
                </a:moveTo>
                <a:lnTo>
                  <a:pt x="25247" y="0"/>
                </a:lnTo>
                <a:lnTo>
                  <a:pt x="15709" y="1117"/>
                </a:lnTo>
                <a:lnTo>
                  <a:pt x="1117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688" y="196405"/>
                </a:lnTo>
                <a:lnTo>
                  <a:pt x="174243" y="196405"/>
                </a:lnTo>
                <a:lnTo>
                  <a:pt x="174243" y="148996"/>
                </a:lnTo>
                <a:lnTo>
                  <a:pt x="69316" y="148996"/>
                </a:lnTo>
                <a:lnTo>
                  <a:pt x="66217" y="146189"/>
                </a:lnTo>
                <a:lnTo>
                  <a:pt x="64820" y="145072"/>
                </a:lnTo>
                <a:lnTo>
                  <a:pt x="63411" y="142824"/>
                </a:lnTo>
                <a:lnTo>
                  <a:pt x="63411" y="117563"/>
                </a:lnTo>
                <a:lnTo>
                  <a:pt x="170599" y="117563"/>
                </a:lnTo>
                <a:lnTo>
                  <a:pt x="170599" y="74917"/>
                </a:lnTo>
                <a:lnTo>
                  <a:pt x="63411" y="74917"/>
                </a:lnTo>
                <a:lnTo>
                  <a:pt x="63411" y="53022"/>
                </a:lnTo>
                <a:lnTo>
                  <a:pt x="66497" y="50507"/>
                </a:lnTo>
                <a:lnTo>
                  <a:pt x="68745" y="48539"/>
                </a:lnTo>
                <a:lnTo>
                  <a:pt x="72669" y="47701"/>
                </a:lnTo>
                <a:lnTo>
                  <a:pt x="173405" y="47701"/>
                </a:lnTo>
                <a:lnTo>
                  <a:pt x="173405" y="0"/>
                </a:lnTo>
                <a:close/>
              </a:path>
              <a:path w="174625" h="196850">
                <a:moveTo>
                  <a:pt x="174243" y="148717"/>
                </a:moveTo>
                <a:lnTo>
                  <a:pt x="74358" y="148717"/>
                </a:lnTo>
                <a:lnTo>
                  <a:pt x="69316" y="148996"/>
                </a:lnTo>
                <a:lnTo>
                  <a:pt x="174243" y="148996"/>
                </a:lnTo>
                <a:lnTo>
                  <a:pt x="174243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9"/>
          <p:cNvSpPr/>
          <p:nvPr/>
        </p:nvSpPr>
        <p:spPr>
          <a:xfrm>
            <a:off x="269760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1" y="906"/>
                </a:lnTo>
                <a:lnTo>
                  <a:pt x="279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89" y="139738"/>
                </a:lnTo>
                <a:lnTo>
                  <a:pt x="190444" y="115314"/>
                </a:lnTo>
                <a:lnTo>
                  <a:pt x="196577" y="91465"/>
                </a:lnTo>
                <a:lnTo>
                  <a:pt x="124587" y="91465"/>
                </a:lnTo>
                <a:lnTo>
                  <a:pt x="116725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49" y="48806"/>
                </a:lnTo>
                <a:lnTo>
                  <a:pt x="197419" y="48806"/>
                </a:lnTo>
                <a:lnTo>
                  <a:pt x="197397" y="48390"/>
                </a:lnTo>
                <a:lnTo>
                  <a:pt x="174934" y="6622"/>
                </a:lnTo>
                <a:lnTo>
                  <a:pt x="154077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19" y="48806"/>
                </a:moveTo>
                <a:lnTo>
                  <a:pt x="124015" y="48806"/>
                </a:lnTo>
                <a:lnTo>
                  <a:pt x="129362" y="53314"/>
                </a:lnTo>
                <a:lnTo>
                  <a:pt x="134404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77" y="91465"/>
                </a:lnTo>
                <a:lnTo>
                  <a:pt x="197940" y="80771"/>
                </a:lnTo>
                <a:lnTo>
                  <a:pt x="198374" y="67335"/>
                </a:lnTo>
                <a:lnTo>
                  <a:pt x="197419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0"/>
          <p:cNvSpPr/>
          <p:nvPr/>
        </p:nvSpPr>
        <p:spPr>
          <a:xfrm>
            <a:off x="2913810" y="287964"/>
            <a:ext cx="177800" cy="196850"/>
          </a:xfrm>
          <a:custGeom>
            <a:avLst/>
            <a:gdLst/>
            <a:ahLst/>
            <a:cxnLst/>
            <a:rect l="l" t="t" r="r" b="b"/>
            <a:pathLst>
              <a:path w="177800" h="196850">
                <a:moveTo>
                  <a:pt x="177342" y="0"/>
                </a:moveTo>
                <a:lnTo>
                  <a:pt x="21602" y="0"/>
                </a:lnTo>
                <a:lnTo>
                  <a:pt x="12903" y="4203"/>
                </a:lnTo>
                <a:lnTo>
                  <a:pt x="0" y="35915"/>
                </a:lnTo>
                <a:lnTo>
                  <a:pt x="0" y="196405"/>
                </a:lnTo>
                <a:lnTo>
                  <a:pt x="63423" y="196405"/>
                </a:lnTo>
                <a:lnTo>
                  <a:pt x="63423" y="53873"/>
                </a:lnTo>
                <a:lnTo>
                  <a:pt x="65087" y="51638"/>
                </a:lnTo>
                <a:lnTo>
                  <a:pt x="67614" y="48539"/>
                </a:lnTo>
                <a:lnTo>
                  <a:pt x="177342" y="48539"/>
                </a:lnTo>
                <a:lnTo>
                  <a:pt x="177342" y="0"/>
                </a:lnTo>
                <a:close/>
              </a:path>
              <a:path w="177800" h="196850">
                <a:moveTo>
                  <a:pt x="177342" y="48539"/>
                </a:moveTo>
                <a:lnTo>
                  <a:pt x="67614" y="48539"/>
                </a:lnTo>
                <a:lnTo>
                  <a:pt x="72669" y="48806"/>
                </a:lnTo>
                <a:lnTo>
                  <a:pt x="177342" y="48806"/>
                </a:lnTo>
                <a:lnTo>
                  <a:pt x="177342" y="48539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/>
          <p:cNvSpPr/>
          <p:nvPr/>
        </p:nvSpPr>
        <p:spPr>
          <a:xfrm>
            <a:off x="3098975" y="285716"/>
            <a:ext cx="216535" cy="201295"/>
          </a:xfrm>
          <a:custGeom>
            <a:avLst/>
            <a:gdLst/>
            <a:ahLst/>
            <a:cxnLst/>
            <a:rect l="l" t="t" r="r" b="b"/>
            <a:pathLst>
              <a:path w="216535" h="201294">
                <a:moveTo>
                  <a:pt x="108051" y="0"/>
                </a:moveTo>
                <a:lnTo>
                  <a:pt x="61841" y="2844"/>
                </a:lnTo>
                <a:lnTo>
                  <a:pt x="22174" y="20205"/>
                </a:lnTo>
                <a:lnTo>
                  <a:pt x="3090" y="57807"/>
                </a:lnTo>
                <a:lnTo>
                  <a:pt x="0" y="100456"/>
                </a:lnTo>
                <a:lnTo>
                  <a:pt x="464" y="121008"/>
                </a:lnTo>
                <a:lnTo>
                  <a:pt x="9713" y="163393"/>
                </a:lnTo>
                <a:lnTo>
                  <a:pt x="40239" y="192028"/>
                </a:lnTo>
                <a:lnTo>
                  <a:pt x="85228" y="200467"/>
                </a:lnTo>
                <a:lnTo>
                  <a:pt x="108051" y="200901"/>
                </a:lnTo>
                <a:lnTo>
                  <a:pt x="130852" y="200467"/>
                </a:lnTo>
                <a:lnTo>
                  <a:pt x="175826" y="192028"/>
                </a:lnTo>
                <a:lnTo>
                  <a:pt x="206351" y="163393"/>
                </a:lnTo>
                <a:lnTo>
                  <a:pt x="209987" y="152082"/>
                </a:lnTo>
                <a:lnTo>
                  <a:pt x="108051" y="152082"/>
                </a:lnTo>
                <a:lnTo>
                  <a:pt x="96912" y="151664"/>
                </a:lnTo>
                <a:lnTo>
                  <a:pt x="66332" y="121223"/>
                </a:lnTo>
                <a:lnTo>
                  <a:pt x="65100" y="100456"/>
                </a:lnTo>
                <a:lnTo>
                  <a:pt x="65253" y="89222"/>
                </a:lnTo>
                <a:lnTo>
                  <a:pt x="87269" y="51139"/>
                </a:lnTo>
                <a:lnTo>
                  <a:pt x="108051" y="48831"/>
                </a:lnTo>
                <a:lnTo>
                  <a:pt x="210072" y="48831"/>
                </a:lnTo>
                <a:lnTo>
                  <a:pt x="206351" y="37324"/>
                </a:lnTo>
                <a:lnTo>
                  <a:pt x="193890" y="20205"/>
                </a:lnTo>
                <a:lnTo>
                  <a:pt x="175785" y="8883"/>
                </a:lnTo>
                <a:lnTo>
                  <a:pt x="154228" y="2844"/>
                </a:lnTo>
                <a:lnTo>
                  <a:pt x="131043" y="435"/>
                </a:lnTo>
                <a:lnTo>
                  <a:pt x="108051" y="0"/>
                </a:lnTo>
                <a:close/>
              </a:path>
              <a:path w="216535" h="201294">
                <a:moveTo>
                  <a:pt x="210072" y="48831"/>
                </a:moveTo>
                <a:lnTo>
                  <a:pt x="108051" y="48831"/>
                </a:lnTo>
                <a:lnTo>
                  <a:pt x="119370" y="49249"/>
                </a:lnTo>
                <a:lnTo>
                  <a:pt x="128800" y="51139"/>
                </a:lnTo>
                <a:lnTo>
                  <a:pt x="150890" y="88942"/>
                </a:lnTo>
                <a:lnTo>
                  <a:pt x="150850" y="111418"/>
                </a:lnTo>
                <a:lnTo>
                  <a:pt x="128800" y="149774"/>
                </a:lnTo>
                <a:lnTo>
                  <a:pt x="108051" y="152082"/>
                </a:lnTo>
                <a:lnTo>
                  <a:pt x="209987" y="152082"/>
                </a:lnTo>
                <a:lnTo>
                  <a:pt x="212974" y="142792"/>
                </a:lnTo>
                <a:lnTo>
                  <a:pt x="215600" y="121008"/>
                </a:lnTo>
                <a:lnTo>
                  <a:pt x="216065" y="100456"/>
                </a:lnTo>
                <a:lnTo>
                  <a:pt x="215590" y="79481"/>
                </a:lnTo>
                <a:lnTo>
                  <a:pt x="212974" y="57807"/>
                </a:lnTo>
                <a:lnTo>
                  <a:pt x="210072" y="48831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2"/>
          <p:cNvSpPr/>
          <p:nvPr/>
        </p:nvSpPr>
        <p:spPr>
          <a:xfrm>
            <a:off x="3484306" y="285716"/>
            <a:ext cx="235585" cy="198755"/>
          </a:xfrm>
          <a:custGeom>
            <a:avLst/>
            <a:gdLst/>
            <a:ahLst/>
            <a:cxnLst/>
            <a:rect l="l" t="t" r="r" b="b"/>
            <a:pathLst>
              <a:path w="235585" h="198755">
                <a:moveTo>
                  <a:pt x="117576" y="0"/>
                </a:moveTo>
                <a:lnTo>
                  <a:pt x="78039" y="13967"/>
                </a:lnTo>
                <a:lnTo>
                  <a:pt x="0" y="198653"/>
                </a:lnTo>
                <a:lnTo>
                  <a:pt x="66789" y="198653"/>
                </a:lnTo>
                <a:lnTo>
                  <a:pt x="82219" y="158267"/>
                </a:lnTo>
                <a:lnTo>
                  <a:pt x="218360" y="158267"/>
                </a:lnTo>
                <a:lnTo>
                  <a:pt x="199688" y="113360"/>
                </a:lnTo>
                <a:lnTo>
                  <a:pt x="97383" y="113360"/>
                </a:lnTo>
                <a:lnTo>
                  <a:pt x="115062" y="63690"/>
                </a:lnTo>
                <a:lnTo>
                  <a:pt x="115633" y="62293"/>
                </a:lnTo>
                <a:lnTo>
                  <a:pt x="116713" y="59474"/>
                </a:lnTo>
                <a:lnTo>
                  <a:pt x="177283" y="59474"/>
                </a:lnTo>
                <a:lnTo>
                  <a:pt x="162471" y="23850"/>
                </a:lnTo>
                <a:lnTo>
                  <a:pt x="154191" y="10892"/>
                </a:lnTo>
                <a:lnTo>
                  <a:pt x="143595" y="3719"/>
                </a:lnTo>
                <a:lnTo>
                  <a:pt x="131213" y="649"/>
                </a:lnTo>
                <a:lnTo>
                  <a:pt x="117576" y="0"/>
                </a:lnTo>
                <a:close/>
              </a:path>
              <a:path w="235585" h="198755">
                <a:moveTo>
                  <a:pt x="218360" y="158267"/>
                </a:moveTo>
                <a:lnTo>
                  <a:pt x="152933" y="158267"/>
                </a:lnTo>
                <a:lnTo>
                  <a:pt x="168363" y="198653"/>
                </a:lnTo>
                <a:lnTo>
                  <a:pt x="235153" y="198653"/>
                </a:lnTo>
                <a:lnTo>
                  <a:pt x="218360" y="158267"/>
                </a:lnTo>
                <a:close/>
              </a:path>
              <a:path w="235585" h="198755">
                <a:moveTo>
                  <a:pt x="177283" y="59474"/>
                </a:moveTo>
                <a:lnTo>
                  <a:pt x="118402" y="59474"/>
                </a:lnTo>
                <a:lnTo>
                  <a:pt x="120103" y="63690"/>
                </a:lnTo>
                <a:lnTo>
                  <a:pt x="137782" y="113360"/>
                </a:lnTo>
                <a:lnTo>
                  <a:pt x="199688" y="113360"/>
                </a:lnTo>
                <a:lnTo>
                  <a:pt x="177283" y="59474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3"/>
          <p:cNvSpPr/>
          <p:nvPr/>
        </p:nvSpPr>
        <p:spPr>
          <a:xfrm>
            <a:off x="3729188" y="287964"/>
            <a:ext cx="179070" cy="196850"/>
          </a:xfrm>
          <a:custGeom>
            <a:avLst/>
            <a:gdLst/>
            <a:ahLst/>
            <a:cxnLst/>
            <a:rect l="l" t="t" r="r" b="b"/>
            <a:pathLst>
              <a:path w="179070" h="196850">
                <a:moveTo>
                  <a:pt x="94284" y="75768"/>
                </a:moveTo>
                <a:lnTo>
                  <a:pt x="3657" y="75768"/>
                </a:lnTo>
                <a:lnTo>
                  <a:pt x="3657" y="118402"/>
                </a:lnTo>
                <a:lnTo>
                  <a:pt x="99898" y="118402"/>
                </a:lnTo>
                <a:lnTo>
                  <a:pt x="105232" y="118694"/>
                </a:lnTo>
                <a:lnTo>
                  <a:pt x="113639" y="124307"/>
                </a:lnTo>
                <a:lnTo>
                  <a:pt x="113919" y="129641"/>
                </a:lnTo>
                <a:lnTo>
                  <a:pt x="113919" y="137210"/>
                </a:lnTo>
                <a:lnTo>
                  <a:pt x="113093" y="142265"/>
                </a:lnTo>
                <a:lnTo>
                  <a:pt x="108051" y="145351"/>
                </a:lnTo>
                <a:lnTo>
                  <a:pt x="104952" y="147027"/>
                </a:lnTo>
                <a:lnTo>
                  <a:pt x="100469" y="147599"/>
                </a:lnTo>
                <a:lnTo>
                  <a:pt x="0" y="147599"/>
                </a:lnTo>
                <a:lnTo>
                  <a:pt x="0" y="196405"/>
                </a:lnTo>
                <a:lnTo>
                  <a:pt x="121070" y="196508"/>
                </a:lnTo>
                <a:lnTo>
                  <a:pt x="162191" y="187705"/>
                </a:lnTo>
                <a:lnTo>
                  <a:pt x="178951" y="145351"/>
                </a:lnTo>
                <a:lnTo>
                  <a:pt x="178898" y="135152"/>
                </a:lnTo>
                <a:lnTo>
                  <a:pt x="159107" y="99572"/>
                </a:lnTo>
                <a:lnTo>
                  <a:pt x="145084" y="97358"/>
                </a:lnTo>
                <a:lnTo>
                  <a:pt x="145084" y="96253"/>
                </a:lnTo>
                <a:lnTo>
                  <a:pt x="170309" y="76034"/>
                </a:lnTo>
                <a:lnTo>
                  <a:pt x="102971" y="76034"/>
                </a:lnTo>
                <a:lnTo>
                  <a:pt x="94284" y="75768"/>
                </a:lnTo>
                <a:close/>
              </a:path>
              <a:path w="179070" h="196850">
                <a:moveTo>
                  <a:pt x="109994" y="0"/>
                </a:moveTo>
                <a:lnTo>
                  <a:pt x="1130" y="0"/>
                </a:lnTo>
                <a:lnTo>
                  <a:pt x="1130" y="48818"/>
                </a:lnTo>
                <a:lnTo>
                  <a:pt x="99898" y="48818"/>
                </a:lnTo>
                <a:lnTo>
                  <a:pt x="103263" y="49390"/>
                </a:lnTo>
                <a:lnTo>
                  <a:pt x="105524" y="50215"/>
                </a:lnTo>
                <a:lnTo>
                  <a:pt x="110286" y="52476"/>
                </a:lnTo>
                <a:lnTo>
                  <a:pt x="110832" y="56400"/>
                </a:lnTo>
                <a:lnTo>
                  <a:pt x="110832" y="64261"/>
                </a:lnTo>
                <a:lnTo>
                  <a:pt x="110553" y="69024"/>
                </a:lnTo>
                <a:lnTo>
                  <a:pt x="107188" y="72097"/>
                </a:lnTo>
                <a:lnTo>
                  <a:pt x="102971" y="76034"/>
                </a:lnTo>
                <a:lnTo>
                  <a:pt x="170309" y="76034"/>
                </a:lnTo>
                <a:lnTo>
                  <a:pt x="172008" y="71801"/>
                </a:lnTo>
                <a:lnTo>
                  <a:pt x="173406" y="63120"/>
                </a:lnTo>
                <a:lnTo>
                  <a:pt x="173624" y="56400"/>
                </a:lnTo>
                <a:lnTo>
                  <a:pt x="173549" y="48818"/>
                </a:lnTo>
                <a:lnTo>
                  <a:pt x="151153" y="5679"/>
                </a:lnTo>
                <a:lnTo>
                  <a:pt x="123998" y="175"/>
                </a:lnTo>
                <a:lnTo>
                  <a:pt x="10999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4"/>
          <p:cNvSpPr/>
          <p:nvPr/>
        </p:nvSpPr>
        <p:spPr>
          <a:xfrm>
            <a:off x="4144084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31" y="0"/>
                </a:moveTo>
                <a:lnTo>
                  <a:pt x="25247" y="0"/>
                </a:lnTo>
                <a:lnTo>
                  <a:pt x="15735" y="1117"/>
                </a:lnTo>
                <a:lnTo>
                  <a:pt x="1130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714" y="196405"/>
                </a:lnTo>
                <a:lnTo>
                  <a:pt x="174256" y="196405"/>
                </a:lnTo>
                <a:lnTo>
                  <a:pt x="174256" y="148996"/>
                </a:lnTo>
                <a:lnTo>
                  <a:pt x="69329" y="148996"/>
                </a:lnTo>
                <a:lnTo>
                  <a:pt x="66230" y="146189"/>
                </a:lnTo>
                <a:lnTo>
                  <a:pt x="64833" y="145072"/>
                </a:lnTo>
                <a:lnTo>
                  <a:pt x="63423" y="142824"/>
                </a:lnTo>
                <a:lnTo>
                  <a:pt x="63423" y="117563"/>
                </a:lnTo>
                <a:lnTo>
                  <a:pt x="170624" y="117563"/>
                </a:lnTo>
                <a:lnTo>
                  <a:pt x="170624" y="74917"/>
                </a:lnTo>
                <a:lnTo>
                  <a:pt x="63423" y="74917"/>
                </a:lnTo>
                <a:lnTo>
                  <a:pt x="63423" y="53022"/>
                </a:lnTo>
                <a:lnTo>
                  <a:pt x="66522" y="50507"/>
                </a:lnTo>
                <a:lnTo>
                  <a:pt x="68770" y="48539"/>
                </a:lnTo>
                <a:lnTo>
                  <a:pt x="72682" y="47701"/>
                </a:lnTo>
                <a:lnTo>
                  <a:pt x="173431" y="47701"/>
                </a:lnTo>
                <a:lnTo>
                  <a:pt x="173431" y="0"/>
                </a:lnTo>
                <a:close/>
              </a:path>
              <a:path w="174625" h="196850">
                <a:moveTo>
                  <a:pt x="174256" y="148717"/>
                </a:moveTo>
                <a:lnTo>
                  <a:pt x="74383" y="148717"/>
                </a:lnTo>
                <a:lnTo>
                  <a:pt x="69329" y="148996"/>
                </a:lnTo>
                <a:lnTo>
                  <a:pt x="174256" y="148996"/>
                </a:lnTo>
                <a:lnTo>
                  <a:pt x="174256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5"/>
          <p:cNvSpPr/>
          <p:nvPr/>
        </p:nvSpPr>
        <p:spPr>
          <a:xfrm>
            <a:off x="4331396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5" h="196850">
                <a:moveTo>
                  <a:pt x="168910" y="0"/>
                </a:moveTo>
                <a:lnTo>
                  <a:pt x="85864" y="0"/>
                </a:lnTo>
                <a:lnTo>
                  <a:pt x="68299" y="754"/>
                </a:lnTo>
                <a:lnTo>
                  <a:pt x="17132" y="25527"/>
                </a:lnTo>
                <a:lnTo>
                  <a:pt x="701" y="77621"/>
                </a:lnTo>
                <a:lnTo>
                  <a:pt x="0" y="100736"/>
                </a:lnTo>
                <a:lnTo>
                  <a:pt x="1150" y="125728"/>
                </a:lnTo>
                <a:lnTo>
                  <a:pt x="17970" y="172275"/>
                </a:lnTo>
                <a:lnTo>
                  <a:pt x="63894" y="195437"/>
                </a:lnTo>
                <a:lnTo>
                  <a:pt x="85013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63" y="147599"/>
                </a:lnTo>
                <a:lnTo>
                  <a:pt x="102424" y="147358"/>
                </a:lnTo>
                <a:lnTo>
                  <a:pt x="68418" y="128727"/>
                </a:lnTo>
                <a:lnTo>
                  <a:pt x="65112" y="99593"/>
                </a:lnTo>
                <a:lnTo>
                  <a:pt x="65329" y="91429"/>
                </a:lnTo>
                <a:lnTo>
                  <a:pt x="79316" y="55214"/>
                </a:lnTo>
                <a:lnTo>
                  <a:pt x="116459" y="48806"/>
                </a:lnTo>
                <a:lnTo>
                  <a:pt x="168910" y="48806"/>
                </a:lnTo>
                <a:lnTo>
                  <a:pt x="16891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6"/>
          <p:cNvSpPr/>
          <p:nvPr/>
        </p:nvSpPr>
        <p:spPr>
          <a:xfrm>
            <a:off x="4508815" y="287964"/>
            <a:ext cx="222250" cy="196850"/>
          </a:xfrm>
          <a:custGeom>
            <a:avLst/>
            <a:gdLst/>
            <a:ahLst/>
            <a:cxnLst/>
            <a:rect l="l" t="t" r="r" b="b"/>
            <a:pathLst>
              <a:path w="222250" h="196850">
                <a:moveTo>
                  <a:pt x="70713" y="0"/>
                </a:moveTo>
                <a:lnTo>
                  <a:pt x="0" y="0"/>
                </a:lnTo>
                <a:lnTo>
                  <a:pt x="78574" y="140576"/>
                </a:lnTo>
                <a:lnTo>
                  <a:pt x="47155" y="196405"/>
                </a:lnTo>
                <a:lnTo>
                  <a:pt x="116192" y="196405"/>
                </a:lnTo>
                <a:lnTo>
                  <a:pt x="176937" y="83616"/>
                </a:lnTo>
                <a:lnTo>
                  <a:pt x="111683" y="83616"/>
                </a:lnTo>
                <a:lnTo>
                  <a:pt x="70713" y="0"/>
                </a:lnTo>
                <a:close/>
              </a:path>
              <a:path w="222250" h="196850">
                <a:moveTo>
                  <a:pt x="221970" y="0"/>
                </a:moveTo>
                <a:lnTo>
                  <a:pt x="152933" y="0"/>
                </a:lnTo>
                <a:lnTo>
                  <a:pt x="111683" y="83616"/>
                </a:lnTo>
                <a:lnTo>
                  <a:pt x="176937" y="83616"/>
                </a:lnTo>
                <a:lnTo>
                  <a:pt x="22197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7"/>
          <p:cNvSpPr/>
          <p:nvPr/>
        </p:nvSpPr>
        <p:spPr>
          <a:xfrm>
            <a:off x="473694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2" y="906"/>
                </a:lnTo>
                <a:lnTo>
                  <a:pt x="281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77" y="139738"/>
                </a:lnTo>
                <a:lnTo>
                  <a:pt x="190451" y="115314"/>
                </a:lnTo>
                <a:lnTo>
                  <a:pt x="196588" y="91465"/>
                </a:lnTo>
                <a:lnTo>
                  <a:pt x="124587" y="91465"/>
                </a:lnTo>
                <a:lnTo>
                  <a:pt x="116713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36" y="48806"/>
                </a:lnTo>
                <a:lnTo>
                  <a:pt x="197427" y="48806"/>
                </a:lnTo>
                <a:lnTo>
                  <a:pt x="197406" y="48390"/>
                </a:lnTo>
                <a:lnTo>
                  <a:pt x="174925" y="6622"/>
                </a:lnTo>
                <a:lnTo>
                  <a:pt x="154081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27" y="48806"/>
                </a:moveTo>
                <a:lnTo>
                  <a:pt x="124015" y="48806"/>
                </a:lnTo>
                <a:lnTo>
                  <a:pt x="129349" y="53314"/>
                </a:lnTo>
                <a:lnTo>
                  <a:pt x="134416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88" y="91465"/>
                </a:lnTo>
                <a:lnTo>
                  <a:pt x="197953" y="80771"/>
                </a:lnTo>
                <a:lnTo>
                  <a:pt x="198386" y="67335"/>
                </a:lnTo>
                <a:lnTo>
                  <a:pt x="197427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8"/>
          <p:cNvSpPr/>
          <p:nvPr/>
        </p:nvSpPr>
        <p:spPr>
          <a:xfrm>
            <a:off x="4950165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4" h="196850">
                <a:moveTo>
                  <a:pt x="168922" y="0"/>
                </a:moveTo>
                <a:lnTo>
                  <a:pt x="85864" y="0"/>
                </a:lnTo>
                <a:lnTo>
                  <a:pt x="68291" y="754"/>
                </a:lnTo>
                <a:lnTo>
                  <a:pt x="17106" y="25527"/>
                </a:lnTo>
                <a:lnTo>
                  <a:pt x="703" y="77621"/>
                </a:lnTo>
                <a:lnTo>
                  <a:pt x="0" y="100736"/>
                </a:lnTo>
                <a:lnTo>
                  <a:pt x="1148" y="125728"/>
                </a:lnTo>
                <a:lnTo>
                  <a:pt x="17957" y="172275"/>
                </a:lnTo>
                <a:lnTo>
                  <a:pt x="63890" y="195437"/>
                </a:lnTo>
                <a:lnTo>
                  <a:pt x="85026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76" y="147599"/>
                </a:lnTo>
                <a:lnTo>
                  <a:pt x="102416" y="147358"/>
                </a:lnTo>
                <a:lnTo>
                  <a:pt x="68416" y="128727"/>
                </a:lnTo>
                <a:lnTo>
                  <a:pt x="65100" y="99593"/>
                </a:lnTo>
                <a:lnTo>
                  <a:pt x="65320" y="91429"/>
                </a:lnTo>
                <a:lnTo>
                  <a:pt x="79313" y="55214"/>
                </a:lnTo>
                <a:lnTo>
                  <a:pt x="116446" y="48806"/>
                </a:lnTo>
                <a:lnTo>
                  <a:pt x="168922" y="48806"/>
                </a:lnTo>
                <a:lnTo>
                  <a:pt x="168922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9"/>
          <p:cNvSpPr/>
          <p:nvPr/>
        </p:nvSpPr>
        <p:spPr>
          <a:xfrm>
            <a:off x="2084233" y="557446"/>
            <a:ext cx="3037840" cy="0"/>
          </a:xfrm>
          <a:custGeom>
            <a:avLst/>
            <a:gdLst/>
            <a:ahLst/>
            <a:cxnLst/>
            <a:rect l="l" t="t" r="r" b="b"/>
            <a:pathLst>
              <a:path w="3037840">
                <a:moveTo>
                  <a:pt x="0" y="0"/>
                </a:moveTo>
                <a:lnTo>
                  <a:pt x="3037458" y="0"/>
                </a:lnTo>
              </a:path>
            </a:pathLst>
          </a:custGeom>
          <a:ln w="9245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0"/>
          <p:cNvSpPr/>
          <p:nvPr/>
        </p:nvSpPr>
        <p:spPr>
          <a:xfrm>
            <a:off x="2087027" y="287964"/>
            <a:ext cx="153670" cy="21590"/>
          </a:xfrm>
          <a:custGeom>
            <a:avLst/>
            <a:gdLst/>
            <a:ahLst/>
            <a:cxnLst/>
            <a:rect l="l" t="t" r="r" b="b"/>
            <a:pathLst>
              <a:path w="153670" h="21590">
                <a:moveTo>
                  <a:pt x="94005" y="0"/>
                </a:moveTo>
                <a:lnTo>
                  <a:pt x="0" y="0"/>
                </a:lnTo>
                <a:lnTo>
                  <a:pt x="0" y="21424"/>
                </a:lnTo>
                <a:lnTo>
                  <a:pt x="153530" y="21424"/>
                </a:lnTo>
                <a:lnTo>
                  <a:pt x="152082" y="19634"/>
                </a:lnTo>
                <a:lnTo>
                  <a:pt x="142968" y="12306"/>
                </a:lnTo>
                <a:lnTo>
                  <a:pt x="130511" y="6030"/>
                </a:lnTo>
                <a:lnTo>
                  <a:pt x="114320" y="1648"/>
                </a:lnTo>
                <a:lnTo>
                  <a:pt x="9400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1"/>
          <p:cNvSpPr/>
          <p:nvPr/>
        </p:nvSpPr>
        <p:spPr>
          <a:xfrm>
            <a:off x="2084499" y="320946"/>
            <a:ext cx="174625" cy="163830"/>
          </a:xfrm>
          <a:custGeom>
            <a:avLst/>
            <a:gdLst/>
            <a:ahLst/>
            <a:cxnLst/>
            <a:rect l="l" t="t" r="r" b="b"/>
            <a:pathLst>
              <a:path w="174625" h="163830">
                <a:moveTo>
                  <a:pt x="163944" y="0"/>
                </a:moveTo>
                <a:lnTo>
                  <a:pt x="2527" y="0"/>
                </a:lnTo>
                <a:lnTo>
                  <a:pt x="2527" y="15836"/>
                </a:lnTo>
                <a:lnTo>
                  <a:pt x="62293" y="15836"/>
                </a:lnTo>
                <a:lnTo>
                  <a:pt x="71413" y="16092"/>
                </a:lnTo>
                <a:lnTo>
                  <a:pt x="107200" y="29603"/>
                </a:lnTo>
                <a:lnTo>
                  <a:pt x="109435" y="41097"/>
                </a:lnTo>
                <a:lnTo>
                  <a:pt x="6464" y="41097"/>
                </a:lnTo>
                <a:lnTo>
                  <a:pt x="6464" y="85432"/>
                </a:lnTo>
                <a:lnTo>
                  <a:pt x="109435" y="85432"/>
                </a:lnTo>
                <a:lnTo>
                  <a:pt x="108896" y="91937"/>
                </a:lnTo>
                <a:lnTo>
                  <a:pt x="71807" y="114192"/>
                </a:lnTo>
                <a:lnTo>
                  <a:pt x="58648" y="114617"/>
                </a:lnTo>
                <a:lnTo>
                  <a:pt x="0" y="114617"/>
                </a:lnTo>
                <a:lnTo>
                  <a:pt x="0" y="163436"/>
                </a:lnTo>
                <a:lnTo>
                  <a:pt x="96532" y="163436"/>
                </a:lnTo>
                <a:lnTo>
                  <a:pt x="109229" y="162817"/>
                </a:lnTo>
                <a:lnTo>
                  <a:pt x="151523" y="146608"/>
                </a:lnTo>
                <a:lnTo>
                  <a:pt x="173583" y="91007"/>
                </a:lnTo>
                <a:lnTo>
                  <a:pt x="174536" y="63550"/>
                </a:lnTo>
                <a:lnTo>
                  <a:pt x="174225" y="47411"/>
                </a:lnTo>
                <a:lnTo>
                  <a:pt x="172826" y="30884"/>
                </a:lnTo>
                <a:lnTo>
                  <a:pt x="169633" y="14803"/>
                </a:lnTo>
                <a:lnTo>
                  <a:pt x="16394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2"/>
          <p:cNvSpPr/>
          <p:nvPr/>
        </p:nvSpPr>
        <p:spPr>
          <a:xfrm>
            <a:off x="1380170" y="299553"/>
            <a:ext cx="241300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0919" y="0"/>
                </a:lnTo>
              </a:path>
            </a:pathLst>
          </a:custGeom>
          <a:ln w="19672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3"/>
          <p:cNvSpPr/>
          <p:nvPr/>
        </p:nvSpPr>
        <p:spPr>
          <a:xfrm>
            <a:off x="1393480" y="320946"/>
            <a:ext cx="328295" cy="347345"/>
          </a:xfrm>
          <a:custGeom>
            <a:avLst/>
            <a:gdLst/>
            <a:ahLst/>
            <a:cxnLst/>
            <a:rect l="l" t="t" r="r" b="b"/>
            <a:pathLst>
              <a:path w="328294" h="347344">
                <a:moveTo>
                  <a:pt x="247332" y="0"/>
                </a:moveTo>
                <a:lnTo>
                  <a:pt x="0" y="0"/>
                </a:lnTo>
                <a:lnTo>
                  <a:pt x="584" y="1447"/>
                </a:lnTo>
                <a:lnTo>
                  <a:pt x="1155" y="2768"/>
                </a:lnTo>
                <a:lnTo>
                  <a:pt x="2946" y="7365"/>
                </a:lnTo>
                <a:lnTo>
                  <a:pt x="19011" y="54178"/>
                </a:lnTo>
                <a:lnTo>
                  <a:pt x="131648" y="54178"/>
                </a:lnTo>
                <a:lnTo>
                  <a:pt x="171281" y="62202"/>
                </a:lnTo>
                <a:lnTo>
                  <a:pt x="203681" y="84069"/>
                </a:lnTo>
                <a:lnTo>
                  <a:pt x="225543" y="116473"/>
                </a:lnTo>
                <a:lnTo>
                  <a:pt x="233565" y="156108"/>
                </a:lnTo>
                <a:lnTo>
                  <a:pt x="225543" y="195715"/>
                </a:lnTo>
                <a:lnTo>
                  <a:pt x="203681" y="228095"/>
                </a:lnTo>
                <a:lnTo>
                  <a:pt x="171281" y="249945"/>
                </a:lnTo>
                <a:lnTo>
                  <a:pt x="131648" y="257962"/>
                </a:lnTo>
                <a:lnTo>
                  <a:pt x="88658" y="257962"/>
                </a:lnTo>
                <a:lnTo>
                  <a:pt x="15493" y="346824"/>
                </a:lnTo>
                <a:lnTo>
                  <a:pt x="145287" y="346824"/>
                </a:lnTo>
                <a:lnTo>
                  <a:pt x="190692" y="341176"/>
                </a:lnTo>
                <a:lnTo>
                  <a:pt x="232000" y="325112"/>
                </a:lnTo>
                <a:lnTo>
                  <a:pt x="267749" y="299951"/>
                </a:lnTo>
                <a:lnTo>
                  <a:pt x="296476" y="267011"/>
                </a:lnTo>
                <a:lnTo>
                  <a:pt x="316718" y="227611"/>
                </a:lnTo>
                <a:lnTo>
                  <a:pt x="327012" y="183070"/>
                </a:lnTo>
                <a:lnTo>
                  <a:pt x="327609" y="175552"/>
                </a:lnTo>
                <a:lnTo>
                  <a:pt x="327761" y="173621"/>
                </a:lnTo>
                <a:lnTo>
                  <a:pt x="327913" y="170446"/>
                </a:lnTo>
                <a:lnTo>
                  <a:pt x="328015" y="151511"/>
                </a:lnTo>
                <a:lnTo>
                  <a:pt x="322247" y="105886"/>
                </a:lnTo>
                <a:lnTo>
                  <a:pt x="305909" y="64463"/>
                </a:lnTo>
                <a:lnTo>
                  <a:pt x="280454" y="28686"/>
                </a:lnTo>
                <a:lnTo>
                  <a:pt x="247332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4"/>
          <p:cNvSpPr/>
          <p:nvPr/>
        </p:nvSpPr>
        <p:spPr>
          <a:xfrm>
            <a:off x="3336237" y="287964"/>
            <a:ext cx="176530" cy="21590"/>
          </a:xfrm>
          <a:custGeom>
            <a:avLst/>
            <a:gdLst/>
            <a:ahLst/>
            <a:cxnLst/>
            <a:rect l="l" t="t" r="r" b="b"/>
            <a:pathLst>
              <a:path w="176529" h="21590">
                <a:moveTo>
                  <a:pt x="175945" y="0"/>
                </a:moveTo>
                <a:lnTo>
                  <a:pt x="20218" y="0"/>
                </a:lnTo>
                <a:lnTo>
                  <a:pt x="11531" y="4203"/>
                </a:lnTo>
                <a:lnTo>
                  <a:pt x="6489" y="9537"/>
                </a:lnTo>
                <a:lnTo>
                  <a:pt x="3009" y="13271"/>
                </a:lnTo>
                <a:lnTo>
                  <a:pt x="1092" y="17310"/>
                </a:lnTo>
                <a:lnTo>
                  <a:pt x="0" y="21424"/>
                </a:lnTo>
                <a:lnTo>
                  <a:pt x="175945" y="21424"/>
                </a:lnTo>
                <a:lnTo>
                  <a:pt x="17594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5"/>
          <p:cNvSpPr/>
          <p:nvPr/>
        </p:nvSpPr>
        <p:spPr>
          <a:xfrm>
            <a:off x="3334865" y="320946"/>
            <a:ext cx="177800" cy="163830"/>
          </a:xfrm>
          <a:custGeom>
            <a:avLst/>
            <a:gdLst/>
            <a:ahLst/>
            <a:cxnLst/>
            <a:rect l="l" t="t" r="r" b="b"/>
            <a:pathLst>
              <a:path w="177800" h="163830">
                <a:moveTo>
                  <a:pt x="177317" y="0"/>
                </a:moveTo>
                <a:lnTo>
                  <a:pt x="25" y="0"/>
                </a:lnTo>
                <a:lnTo>
                  <a:pt x="0" y="163436"/>
                </a:lnTo>
                <a:lnTo>
                  <a:pt x="63411" y="163436"/>
                </a:lnTo>
                <a:lnTo>
                  <a:pt x="63411" y="20904"/>
                </a:lnTo>
                <a:lnTo>
                  <a:pt x="65087" y="18656"/>
                </a:lnTo>
                <a:lnTo>
                  <a:pt x="67602" y="15570"/>
                </a:lnTo>
                <a:lnTo>
                  <a:pt x="177317" y="15570"/>
                </a:lnTo>
                <a:lnTo>
                  <a:pt x="177317" y="0"/>
                </a:lnTo>
                <a:close/>
              </a:path>
              <a:path w="177800" h="163830">
                <a:moveTo>
                  <a:pt x="177317" y="15570"/>
                </a:moveTo>
                <a:lnTo>
                  <a:pt x="67602" y="15570"/>
                </a:lnTo>
                <a:lnTo>
                  <a:pt x="72669" y="15836"/>
                </a:lnTo>
                <a:lnTo>
                  <a:pt x="177317" y="15836"/>
                </a:lnTo>
                <a:lnTo>
                  <a:pt x="177317" y="1557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6"/>
          <p:cNvSpPr/>
          <p:nvPr/>
        </p:nvSpPr>
        <p:spPr>
          <a:xfrm>
            <a:off x="3929822" y="287964"/>
            <a:ext cx="187960" cy="21590"/>
          </a:xfrm>
          <a:custGeom>
            <a:avLst/>
            <a:gdLst/>
            <a:ahLst/>
            <a:cxnLst/>
            <a:rect l="l" t="t" r="r" b="b"/>
            <a:pathLst>
              <a:path w="187960" h="21590">
                <a:moveTo>
                  <a:pt x="140614" y="0"/>
                </a:moveTo>
                <a:lnTo>
                  <a:pt x="32004" y="0"/>
                </a:lnTo>
                <a:lnTo>
                  <a:pt x="22845" y="906"/>
                </a:lnTo>
                <a:lnTo>
                  <a:pt x="0" y="21424"/>
                </a:lnTo>
                <a:lnTo>
                  <a:pt x="187502" y="21424"/>
                </a:lnTo>
                <a:lnTo>
                  <a:pt x="152144" y="489"/>
                </a:lnTo>
                <a:lnTo>
                  <a:pt x="14061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7"/>
          <p:cNvSpPr/>
          <p:nvPr/>
        </p:nvSpPr>
        <p:spPr>
          <a:xfrm>
            <a:off x="3927892" y="320946"/>
            <a:ext cx="198755" cy="163830"/>
          </a:xfrm>
          <a:custGeom>
            <a:avLst/>
            <a:gdLst/>
            <a:ahLst/>
            <a:cxnLst/>
            <a:rect l="l" t="t" r="r" b="b"/>
            <a:pathLst>
              <a:path w="198754" h="163830">
                <a:moveTo>
                  <a:pt x="194348" y="0"/>
                </a:moveTo>
                <a:lnTo>
                  <a:pt x="101" y="0"/>
                </a:lnTo>
                <a:lnTo>
                  <a:pt x="0" y="163436"/>
                </a:lnTo>
                <a:lnTo>
                  <a:pt x="63423" y="163436"/>
                </a:lnTo>
                <a:lnTo>
                  <a:pt x="63423" y="106768"/>
                </a:lnTo>
                <a:lnTo>
                  <a:pt x="146189" y="106768"/>
                </a:lnTo>
                <a:lnTo>
                  <a:pt x="190457" y="82345"/>
                </a:lnTo>
                <a:lnTo>
                  <a:pt x="196589" y="58496"/>
                </a:lnTo>
                <a:lnTo>
                  <a:pt x="124587" y="58496"/>
                </a:lnTo>
                <a:lnTo>
                  <a:pt x="116725" y="57924"/>
                </a:lnTo>
                <a:lnTo>
                  <a:pt x="63423" y="57924"/>
                </a:lnTo>
                <a:lnTo>
                  <a:pt x="63423" y="23139"/>
                </a:lnTo>
                <a:lnTo>
                  <a:pt x="64249" y="15836"/>
                </a:lnTo>
                <a:lnTo>
                  <a:pt x="197419" y="15836"/>
                </a:lnTo>
                <a:lnTo>
                  <a:pt x="197348" y="15001"/>
                </a:lnTo>
                <a:lnTo>
                  <a:pt x="196082" y="7005"/>
                </a:lnTo>
                <a:lnTo>
                  <a:pt x="194348" y="0"/>
                </a:lnTo>
                <a:close/>
              </a:path>
              <a:path w="198754" h="163830">
                <a:moveTo>
                  <a:pt x="197419" y="15836"/>
                </a:moveTo>
                <a:lnTo>
                  <a:pt x="124028" y="15836"/>
                </a:lnTo>
                <a:lnTo>
                  <a:pt x="129349" y="20345"/>
                </a:lnTo>
                <a:lnTo>
                  <a:pt x="134404" y="24536"/>
                </a:lnTo>
                <a:lnTo>
                  <a:pt x="134950" y="30708"/>
                </a:lnTo>
                <a:lnTo>
                  <a:pt x="134950" y="43903"/>
                </a:lnTo>
                <a:lnTo>
                  <a:pt x="133007" y="49517"/>
                </a:lnTo>
                <a:lnTo>
                  <a:pt x="129921" y="52882"/>
                </a:lnTo>
                <a:lnTo>
                  <a:pt x="124587" y="58496"/>
                </a:lnTo>
                <a:lnTo>
                  <a:pt x="196589" y="58496"/>
                </a:lnTo>
                <a:lnTo>
                  <a:pt x="197953" y="47801"/>
                </a:lnTo>
                <a:lnTo>
                  <a:pt x="198386" y="34366"/>
                </a:lnTo>
                <a:lnTo>
                  <a:pt x="198135" y="24536"/>
                </a:lnTo>
                <a:lnTo>
                  <a:pt x="198042" y="23139"/>
                </a:lnTo>
                <a:lnTo>
                  <a:pt x="197419" y="1583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364562" y="1052736"/>
            <a:ext cx="8568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seo-optimo.ru/wp-content/uploads/2016/11/icon-rinok-e147850423284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9667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363926" y="6333587"/>
            <a:ext cx="84659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http://st.depositphotos.com/2398103/5098/v/950/depositphotos_50989355-stock-illustration-vector-iso-9001-ic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822" y="6332357"/>
            <a:ext cx="1005878" cy="52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16053" y="6360880"/>
            <a:ext cx="7108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менеджмента качества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271953" y="1124744"/>
            <a:ext cx="7116471" cy="8234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Блоки АГРС «Ресурс»</a:t>
            </a:r>
            <a:endParaRPr lang="ru-RU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51223" y="1948190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Фото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37764" y="5667653"/>
            <a:ext cx="2553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Блок ПГ </a:t>
            </a:r>
          </a:p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Астраханское ЛПУМГ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207243" y="4845967"/>
            <a:ext cx="2516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Блок очистки газа</a:t>
            </a:r>
          </a:p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АГРС «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Темирлан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970447" y="4922911"/>
            <a:ext cx="2634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Блок переключения 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46" name="Picture 2" descr="C:\Users\comdir\Desktop\ПРОИЗВОДСТВО\2015\БПГ Георгиевкое ЛПУМГ и Астраханский\Астраханский ЛПУМГ перепоковка\IMG_20160324_11035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80" y="2317522"/>
            <a:ext cx="2425203" cy="317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comdir\Desktop\ПРОИЗВОДСТВО\2016\АГРС Темирлан Шимкент\Узел очистки УОГ\DSCN692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610" y="2317522"/>
            <a:ext cx="2632518" cy="247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comdir\Desktop\ПРОИЗВОДСТВО\2015\АГРС-120 Мальцовский цемзавод\Блок переключений\17.12.2015\DSCN602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447" y="2317523"/>
            <a:ext cx="2634001" cy="247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85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/>
          <p:cNvSpPr/>
          <p:nvPr/>
        </p:nvSpPr>
        <p:spPr>
          <a:xfrm>
            <a:off x="1084501" y="309503"/>
            <a:ext cx="133350" cy="433070"/>
          </a:xfrm>
          <a:custGeom>
            <a:avLst/>
            <a:gdLst/>
            <a:ahLst/>
            <a:cxnLst/>
            <a:rect l="l" t="t" r="r" b="b"/>
            <a:pathLst>
              <a:path w="133350" h="433069">
                <a:moveTo>
                  <a:pt x="40424" y="0"/>
                </a:moveTo>
                <a:lnTo>
                  <a:pt x="23204" y="41048"/>
                </a:lnTo>
                <a:lnTo>
                  <a:pt x="10520" y="84221"/>
                </a:lnTo>
                <a:lnTo>
                  <a:pt x="2681" y="129235"/>
                </a:lnTo>
                <a:lnTo>
                  <a:pt x="0" y="175806"/>
                </a:lnTo>
                <a:lnTo>
                  <a:pt x="2849" y="223919"/>
                </a:lnTo>
                <a:lnTo>
                  <a:pt x="11167" y="270340"/>
                </a:lnTo>
                <a:lnTo>
                  <a:pt x="24634" y="314799"/>
                </a:lnTo>
                <a:lnTo>
                  <a:pt x="42922" y="356950"/>
                </a:lnTo>
                <a:lnTo>
                  <a:pt x="65701" y="396465"/>
                </a:lnTo>
                <a:lnTo>
                  <a:pt x="92646" y="433019"/>
                </a:lnTo>
                <a:lnTo>
                  <a:pt x="132892" y="352971"/>
                </a:lnTo>
                <a:lnTo>
                  <a:pt x="110581" y="313001"/>
                </a:lnTo>
                <a:lnTo>
                  <a:pt x="94000" y="269817"/>
                </a:lnTo>
                <a:lnTo>
                  <a:pt x="83669" y="223900"/>
                </a:lnTo>
                <a:lnTo>
                  <a:pt x="80111" y="175806"/>
                </a:lnTo>
                <a:lnTo>
                  <a:pt x="81470" y="146234"/>
                </a:lnTo>
                <a:lnTo>
                  <a:pt x="85450" y="117424"/>
                </a:lnTo>
                <a:lnTo>
                  <a:pt x="91904" y="89481"/>
                </a:lnTo>
                <a:lnTo>
                  <a:pt x="100685" y="62509"/>
                </a:lnTo>
                <a:lnTo>
                  <a:pt x="80605" y="48206"/>
                </a:lnTo>
                <a:lnTo>
                  <a:pt x="64101" y="32721"/>
                </a:lnTo>
                <a:lnTo>
                  <a:pt x="50824" y="16503"/>
                </a:lnTo>
                <a:lnTo>
                  <a:pt x="40424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/>
          <p:nvPr/>
        </p:nvSpPr>
        <p:spPr>
          <a:xfrm>
            <a:off x="1271953" y="81132"/>
            <a:ext cx="621030" cy="808355"/>
          </a:xfrm>
          <a:custGeom>
            <a:avLst/>
            <a:gdLst/>
            <a:ahLst/>
            <a:cxnLst/>
            <a:rect l="l" t="t" r="r" b="b"/>
            <a:pathLst>
              <a:path w="621029" h="808355">
                <a:moveTo>
                  <a:pt x="50622" y="682447"/>
                </a:moveTo>
                <a:lnTo>
                  <a:pt x="0" y="745070"/>
                </a:lnTo>
                <a:lnTo>
                  <a:pt x="38953" y="767009"/>
                </a:lnTo>
                <a:lnTo>
                  <a:pt x="80404" y="784623"/>
                </a:lnTo>
                <a:lnTo>
                  <a:pt x="124050" y="797596"/>
                </a:lnTo>
                <a:lnTo>
                  <a:pt x="169591" y="805612"/>
                </a:lnTo>
                <a:lnTo>
                  <a:pt x="216725" y="808355"/>
                </a:lnTo>
                <a:lnTo>
                  <a:pt x="263897" y="805612"/>
                </a:lnTo>
                <a:lnTo>
                  <a:pt x="309285" y="797662"/>
                </a:lnTo>
                <a:lnTo>
                  <a:pt x="352894" y="784754"/>
                </a:lnTo>
                <a:lnTo>
                  <a:pt x="394314" y="767212"/>
                </a:lnTo>
                <a:lnTo>
                  <a:pt x="433240" y="745343"/>
                </a:lnTo>
                <a:lnTo>
                  <a:pt x="457099" y="728243"/>
                </a:lnTo>
                <a:lnTo>
                  <a:pt x="216725" y="728243"/>
                </a:lnTo>
                <a:lnTo>
                  <a:pt x="171987" y="725173"/>
                </a:lnTo>
                <a:lnTo>
                  <a:pt x="129120" y="716241"/>
                </a:lnTo>
                <a:lnTo>
                  <a:pt x="88530" y="701861"/>
                </a:lnTo>
                <a:lnTo>
                  <a:pt x="50622" y="682447"/>
                </a:lnTo>
                <a:close/>
              </a:path>
              <a:path w="621029" h="808355">
                <a:moveTo>
                  <a:pt x="457099" y="80111"/>
                </a:moveTo>
                <a:lnTo>
                  <a:pt x="216725" y="80111"/>
                </a:lnTo>
                <a:lnTo>
                  <a:pt x="264611" y="83625"/>
                </a:lnTo>
                <a:lnTo>
                  <a:pt x="310317" y="93832"/>
                </a:lnTo>
                <a:lnTo>
                  <a:pt x="353339" y="110232"/>
                </a:lnTo>
                <a:lnTo>
                  <a:pt x="393179" y="132322"/>
                </a:lnTo>
                <a:lnTo>
                  <a:pt x="429333" y="159602"/>
                </a:lnTo>
                <a:lnTo>
                  <a:pt x="461300" y="191569"/>
                </a:lnTo>
                <a:lnTo>
                  <a:pt x="488580" y="227723"/>
                </a:lnTo>
                <a:lnTo>
                  <a:pt x="510670" y="267563"/>
                </a:lnTo>
                <a:lnTo>
                  <a:pt x="527070" y="310585"/>
                </a:lnTo>
                <a:lnTo>
                  <a:pt x="537277" y="356291"/>
                </a:lnTo>
                <a:lnTo>
                  <a:pt x="540791" y="404177"/>
                </a:lnTo>
                <a:lnTo>
                  <a:pt x="537277" y="452066"/>
                </a:lnTo>
                <a:lnTo>
                  <a:pt x="527070" y="497773"/>
                </a:lnTo>
                <a:lnTo>
                  <a:pt x="510670" y="540797"/>
                </a:lnTo>
                <a:lnTo>
                  <a:pt x="488580" y="580636"/>
                </a:lnTo>
                <a:lnTo>
                  <a:pt x="461300" y="616790"/>
                </a:lnTo>
                <a:lnTo>
                  <a:pt x="429333" y="648757"/>
                </a:lnTo>
                <a:lnTo>
                  <a:pt x="393179" y="676035"/>
                </a:lnTo>
                <a:lnTo>
                  <a:pt x="353339" y="698124"/>
                </a:lnTo>
                <a:lnTo>
                  <a:pt x="310317" y="714523"/>
                </a:lnTo>
                <a:lnTo>
                  <a:pt x="264611" y="724729"/>
                </a:lnTo>
                <a:lnTo>
                  <a:pt x="216725" y="728243"/>
                </a:lnTo>
                <a:lnTo>
                  <a:pt x="457099" y="728243"/>
                </a:lnTo>
                <a:lnTo>
                  <a:pt x="502386" y="689843"/>
                </a:lnTo>
                <a:lnTo>
                  <a:pt x="531995" y="656823"/>
                </a:lnTo>
                <a:lnTo>
                  <a:pt x="557888" y="620697"/>
                </a:lnTo>
                <a:lnTo>
                  <a:pt x="579758" y="581772"/>
                </a:lnTo>
                <a:lnTo>
                  <a:pt x="597300" y="540351"/>
                </a:lnTo>
                <a:lnTo>
                  <a:pt x="610209" y="496741"/>
                </a:lnTo>
                <a:lnTo>
                  <a:pt x="618178" y="451248"/>
                </a:lnTo>
                <a:lnTo>
                  <a:pt x="620903" y="404177"/>
                </a:lnTo>
                <a:lnTo>
                  <a:pt x="618178" y="357106"/>
                </a:lnTo>
                <a:lnTo>
                  <a:pt x="610209" y="311613"/>
                </a:lnTo>
                <a:lnTo>
                  <a:pt x="597300" y="268003"/>
                </a:lnTo>
                <a:lnTo>
                  <a:pt x="579758" y="226582"/>
                </a:lnTo>
                <a:lnTo>
                  <a:pt x="557888" y="187657"/>
                </a:lnTo>
                <a:lnTo>
                  <a:pt x="531995" y="151531"/>
                </a:lnTo>
                <a:lnTo>
                  <a:pt x="502386" y="118511"/>
                </a:lnTo>
                <a:lnTo>
                  <a:pt x="469366" y="88903"/>
                </a:lnTo>
                <a:lnTo>
                  <a:pt x="457099" y="80111"/>
                </a:lnTo>
                <a:close/>
              </a:path>
              <a:path w="621029" h="808355">
                <a:moveTo>
                  <a:pt x="216725" y="0"/>
                </a:moveTo>
                <a:lnTo>
                  <a:pt x="167981" y="2932"/>
                </a:lnTo>
                <a:lnTo>
                  <a:pt x="120954" y="11499"/>
                </a:lnTo>
                <a:lnTo>
                  <a:pt x="75975" y="25353"/>
                </a:lnTo>
                <a:lnTo>
                  <a:pt x="33375" y="44145"/>
                </a:lnTo>
                <a:lnTo>
                  <a:pt x="51633" y="55648"/>
                </a:lnTo>
                <a:lnTo>
                  <a:pt x="66547" y="70516"/>
                </a:lnTo>
                <a:lnTo>
                  <a:pt x="78452" y="87889"/>
                </a:lnTo>
                <a:lnTo>
                  <a:pt x="87680" y="106908"/>
                </a:lnTo>
                <a:lnTo>
                  <a:pt x="118075" y="95456"/>
                </a:lnTo>
                <a:lnTo>
                  <a:pt x="149826" y="87052"/>
                </a:lnTo>
                <a:lnTo>
                  <a:pt x="182765" y="81876"/>
                </a:lnTo>
                <a:lnTo>
                  <a:pt x="216725" y="80111"/>
                </a:lnTo>
                <a:lnTo>
                  <a:pt x="457099" y="80111"/>
                </a:lnTo>
                <a:lnTo>
                  <a:pt x="433240" y="63011"/>
                </a:lnTo>
                <a:lnTo>
                  <a:pt x="394314" y="41142"/>
                </a:lnTo>
                <a:lnTo>
                  <a:pt x="352894" y="23600"/>
                </a:lnTo>
                <a:lnTo>
                  <a:pt x="309285" y="10692"/>
                </a:lnTo>
                <a:lnTo>
                  <a:pt x="263794" y="2724"/>
                </a:lnTo>
                <a:lnTo>
                  <a:pt x="216725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/>
          <p:nvPr/>
        </p:nvSpPr>
        <p:spPr>
          <a:xfrm>
            <a:off x="1084692" y="16883"/>
            <a:ext cx="266700" cy="386715"/>
          </a:xfrm>
          <a:custGeom>
            <a:avLst/>
            <a:gdLst/>
            <a:ahLst/>
            <a:cxnLst/>
            <a:rect l="l" t="t" r="r" b="b"/>
            <a:pathLst>
              <a:path w="266700" h="386715">
                <a:moveTo>
                  <a:pt x="0" y="0"/>
                </a:moveTo>
                <a:lnTo>
                  <a:pt x="8730" y="115704"/>
                </a:lnTo>
                <a:lnTo>
                  <a:pt x="24649" y="180493"/>
                </a:lnTo>
                <a:lnTo>
                  <a:pt x="59462" y="217968"/>
                </a:lnTo>
                <a:lnTo>
                  <a:pt x="124879" y="251726"/>
                </a:lnTo>
                <a:lnTo>
                  <a:pt x="186188" y="292058"/>
                </a:lnTo>
                <a:lnTo>
                  <a:pt x="226109" y="336162"/>
                </a:lnTo>
                <a:lnTo>
                  <a:pt x="247767" y="371684"/>
                </a:lnTo>
                <a:lnTo>
                  <a:pt x="254292" y="386270"/>
                </a:lnTo>
                <a:lnTo>
                  <a:pt x="266307" y="308917"/>
                </a:lnTo>
                <a:lnTo>
                  <a:pt x="262308" y="264699"/>
                </a:lnTo>
                <a:lnTo>
                  <a:pt x="235093" y="237026"/>
                </a:lnTo>
                <a:lnTo>
                  <a:pt x="177457" y="209308"/>
                </a:lnTo>
                <a:lnTo>
                  <a:pt x="90322" y="150340"/>
                </a:lnTo>
                <a:lnTo>
                  <a:pt x="35921" y="81308"/>
                </a:lnTo>
                <a:lnTo>
                  <a:pt x="7925" y="23949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/>
        </p:nvSpPr>
        <p:spPr>
          <a:xfrm>
            <a:off x="1128926" y="223067"/>
            <a:ext cx="200025" cy="224790"/>
          </a:xfrm>
          <a:custGeom>
            <a:avLst/>
            <a:gdLst/>
            <a:ahLst/>
            <a:cxnLst/>
            <a:rect l="l" t="t" r="r" b="b"/>
            <a:pathLst>
              <a:path w="200025" h="224790">
                <a:moveTo>
                  <a:pt x="2387" y="0"/>
                </a:moveTo>
                <a:lnTo>
                  <a:pt x="0" y="50276"/>
                </a:lnTo>
                <a:lnTo>
                  <a:pt x="7287" y="80648"/>
                </a:lnTo>
                <a:lnTo>
                  <a:pt x="31523" y="103366"/>
                </a:lnTo>
                <a:lnTo>
                  <a:pt x="79984" y="130683"/>
                </a:lnTo>
                <a:lnTo>
                  <a:pt x="134107" y="164315"/>
                </a:lnTo>
                <a:lnTo>
                  <a:pt x="171290" y="194497"/>
                </a:lnTo>
                <a:lnTo>
                  <a:pt x="192725" y="216254"/>
                </a:lnTo>
                <a:lnTo>
                  <a:pt x="199606" y="224612"/>
                </a:lnTo>
                <a:lnTo>
                  <a:pt x="182521" y="162086"/>
                </a:lnTo>
                <a:lnTo>
                  <a:pt x="164795" y="125504"/>
                </a:lnTo>
                <a:lnTo>
                  <a:pt x="135601" y="100700"/>
                </a:lnTo>
                <a:lnTo>
                  <a:pt x="57509" y="59348"/>
                </a:lnTo>
                <a:lnTo>
                  <a:pt x="35601" y="44235"/>
                </a:lnTo>
                <a:lnTo>
                  <a:pt x="17518" y="25381"/>
                </a:lnTo>
                <a:lnTo>
                  <a:pt x="238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/>
          <p:nvPr/>
        </p:nvSpPr>
        <p:spPr>
          <a:xfrm>
            <a:off x="1131199" y="41178"/>
            <a:ext cx="219710" cy="252095"/>
          </a:xfrm>
          <a:custGeom>
            <a:avLst/>
            <a:gdLst/>
            <a:ahLst/>
            <a:cxnLst/>
            <a:rect l="l" t="t" r="r" b="b"/>
            <a:pathLst>
              <a:path w="219710" h="252094">
                <a:moveTo>
                  <a:pt x="0" y="0"/>
                </a:moveTo>
                <a:lnTo>
                  <a:pt x="23521" y="70005"/>
                </a:lnTo>
                <a:lnTo>
                  <a:pt x="46248" y="109701"/>
                </a:lnTo>
                <a:lnTo>
                  <a:pt x="81579" y="133811"/>
                </a:lnTo>
                <a:lnTo>
                  <a:pt x="142913" y="157060"/>
                </a:lnTo>
                <a:lnTo>
                  <a:pt x="175384" y="179141"/>
                </a:lnTo>
                <a:lnTo>
                  <a:pt x="199210" y="210978"/>
                </a:lnTo>
                <a:lnTo>
                  <a:pt x="213880" y="239596"/>
                </a:lnTo>
                <a:lnTo>
                  <a:pt x="218884" y="252018"/>
                </a:lnTo>
                <a:lnTo>
                  <a:pt x="219425" y="179121"/>
                </a:lnTo>
                <a:lnTo>
                  <a:pt x="212780" y="139569"/>
                </a:lnTo>
                <a:lnTo>
                  <a:pt x="192808" y="119634"/>
                </a:lnTo>
                <a:lnTo>
                  <a:pt x="153365" y="105587"/>
                </a:lnTo>
                <a:lnTo>
                  <a:pt x="84101" y="75218"/>
                </a:lnTo>
                <a:lnTo>
                  <a:pt x="36415" y="40463"/>
                </a:lnTo>
                <a:lnTo>
                  <a:pt x="8863" y="11874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/>
          <p:cNvSpPr/>
          <p:nvPr/>
        </p:nvSpPr>
        <p:spPr>
          <a:xfrm>
            <a:off x="1097621" y="485310"/>
            <a:ext cx="402590" cy="497840"/>
          </a:xfrm>
          <a:custGeom>
            <a:avLst/>
            <a:gdLst/>
            <a:ahLst/>
            <a:cxnLst/>
            <a:rect l="l" t="t" r="r" b="b"/>
            <a:pathLst>
              <a:path w="402589" h="497839">
                <a:moveTo>
                  <a:pt x="257797" y="0"/>
                </a:moveTo>
                <a:lnTo>
                  <a:pt x="250151" y="0"/>
                </a:lnTo>
                <a:lnTo>
                  <a:pt x="0" y="497763"/>
                </a:lnTo>
                <a:lnTo>
                  <a:pt x="402336" y="127"/>
                </a:lnTo>
                <a:lnTo>
                  <a:pt x="25779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/>
          <p:cNvSpPr/>
          <p:nvPr/>
        </p:nvSpPr>
        <p:spPr>
          <a:xfrm>
            <a:off x="2089999" y="68318"/>
            <a:ext cx="3034106" cy="972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2"/>
          <p:cNvSpPr/>
          <p:nvPr/>
        </p:nvSpPr>
        <p:spPr>
          <a:xfrm>
            <a:off x="2084169" y="665878"/>
            <a:ext cx="3035846" cy="2241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3"/>
          <p:cNvSpPr/>
          <p:nvPr/>
        </p:nvSpPr>
        <p:spPr>
          <a:xfrm>
            <a:off x="2310839" y="406900"/>
            <a:ext cx="0" cy="77470"/>
          </a:xfrm>
          <a:custGeom>
            <a:avLst/>
            <a:gdLst/>
            <a:ahLst/>
            <a:cxnLst/>
            <a:rect l="l" t="t" r="r" b="b"/>
            <a:pathLst>
              <a:path h="77469">
                <a:moveTo>
                  <a:pt x="0" y="0"/>
                </a:moveTo>
                <a:lnTo>
                  <a:pt x="0" y="7747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4"/>
          <p:cNvSpPr/>
          <p:nvPr/>
        </p:nvSpPr>
        <p:spPr>
          <a:xfrm>
            <a:off x="2279127" y="382135"/>
            <a:ext cx="198120" cy="0"/>
          </a:xfrm>
          <a:custGeom>
            <a:avLst/>
            <a:gdLst/>
            <a:ahLst/>
            <a:cxnLst/>
            <a:rect l="l" t="t" r="r" b="b"/>
            <a:pathLst>
              <a:path w="198120">
                <a:moveTo>
                  <a:pt x="0" y="0"/>
                </a:moveTo>
                <a:lnTo>
                  <a:pt x="198107" y="0"/>
                </a:lnTo>
              </a:path>
            </a:pathLst>
          </a:custGeom>
          <a:ln w="49529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5"/>
          <p:cNvSpPr/>
          <p:nvPr/>
        </p:nvSpPr>
        <p:spPr>
          <a:xfrm>
            <a:off x="2310839" y="287520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85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/>
          <p:cNvSpPr/>
          <p:nvPr/>
        </p:nvSpPr>
        <p:spPr>
          <a:xfrm>
            <a:off x="2445522" y="406366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8003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7"/>
          <p:cNvSpPr/>
          <p:nvPr/>
        </p:nvSpPr>
        <p:spPr>
          <a:xfrm>
            <a:off x="2445522" y="287964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596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/>
          <p:cNvSpPr/>
          <p:nvPr/>
        </p:nvSpPr>
        <p:spPr>
          <a:xfrm>
            <a:off x="2502952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05" y="0"/>
                </a:moveTo>
                <a:lnTo>
                  <a:pt x="25247" y="0"/>
                </a:lnTo>
                <a:lnTo>
                  <a:pt x="15709" y="1117"/>
                </a:lnTo>
                <a:lnTo>
                  <a:pt x="1117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688" y="196405"/>
                </a:lnTo>
                <a:lnTo>
                  <a:pt x="174243" y="196405"/>
                </a:lnTo>
                <a:lnTo>
                  <a:pt x="174243" y="148996"/>
                </a:lnTo>
                <a:lnTo>
                  <a:pt x="69316" y="148996"/>
                </a:lnTo>
                <a:lnTo>
                  <a:pt x="66217" y="146189"/>
                </a:lnTo>
                <a:lnTo>
                  <a:pt x="64820" y="145072"/>
                </a:lnTo>
                <a:lnTo>
                  <a:pt x="63411" y="142824"/>
                </a:lnTo>
                <a:lnTo>
                  <a:pt x="63411" y="117563"/>
                </a:lnTo>
                <a:lnTo>
                  <a:pt x="170599" y="117563"/>
                </a:lnTo>
                <a:lnTo>
                  <a:pt x="170599" y="74917"/>
                </a:lnTo>
                <a:lnTo>
                  <a:pt x="63411" y="74917"/>
                </a:lnTo>
                <a:lnTo>
                  <a:pt x="63411" y="53022"/>
                </a:lnTo>
                <a:lnTo>
                  <a:pt x="66497" y="50507"/>
                </a:lnTo>
                <a:lnTo>
                  <a:pt x="68745" y="48539"/>
                </a:lnTo>
                <a:lnTo>
                  <a:pt x="72669" y="47701"/>
                </a:lnTo>
                <a:lnTo>
                  <a:pt x="173405" y="47701"/>
                </a:lnTo>
                <a:lnTo>
                  <a:pt x="173405" y="0"/>
                </a:lnTo>
                <a:close/>
              </a:path>
              <a:path w="174625" h="196850">
                <a:moveTo>
                  <a:pt x="174243" y="148717"/>
                </a:moveTo>
                <a:lnTo>
                  <a:pt x="74358" y="148717"/>
                </a:lnTo>
                <a:lnTo>
                  <a:pt x="69316" y="148996"/>
                </a:lnTo>
                <a:lnTo>
                  <a:pt x="174243" y="148996"/>
                </a:lnTo>
                <a:lnTo>
                  <a:pt x="174243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9"/>
          <p:cNvSpPr/>
          <p:nvPr/>
        </p:nvSpPr>
        <p:spPr>
          <a:xfrm>
            <a:off x="269760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1" y="906"/>
                </a:lnTo>
                <a:lnTo>
                  <a:pt x="279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89" y="139738"/>
                </a:lnTo>
                <a:lnTo>
                  <a:pt x="190444" y="115314"/>
                </a:lnTo>
                <a:lnTo>
                  <a:pt x="196577" y="91465"/>
                </a:lnTo>
                <a:lnTo>
                  <a:pt x="124587" y="91465"/>
                </a:lnTo>
                <a:lnTo>
                  <a:pt x="116725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49" y="48806"/>
                </a:lnTo>
                <a:lnTo>
                  <a:pt x="197419" y="48806"/>
                </a:lnTo>
                <a:lnTo>
                  <a:pt x="197397" y="48390"/>
                </a:lnTo>
                <a:lnTo>
                  <a:pt x="174934" y="6622"/>
                </a:lnTo>
                <a:lnTo>
                  <a:pt x="154077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19" y="48806"/>
                </a:moveTo>
                <a:lnTo>
                  <a:pt x="124015" y="48806"/>
                </a:lnTo>
                <a:lnTo>
                  <a:pt x="129362" y="53314"/>
                </a:lnTo>
                <a:lnTo>
                  <a:pt x="134404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77" y="91465"/>
                </a:lnTo>
                <a:lnTo>
                  <a:pt x="197940" y="80771"/>
                </a:lnTo>
                <a:lnTo>
                  <a:pt x="198374" y="67335"/>
                </a:lnTo>
                <a:lnTo>
                  <a:pt x="197419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0"/>
          <p:cNvSpPr/>
          <p:nvPr/>
        </p:nvSpPr>
        <p:spPr>
          <a:xfrm>
            <a:off x="2913810" y="287964"/>
            <a:ext cx="177800" cy="196850"/>
          </a:xfrm>
          <a:custGeom>
            <a:avLst/>
            <a:gdLst/>
            <a:ahLst/>
            <a:cxnLst/>
            <a:rect l="l" t="t" r="r" b="b"/>
            <a:pathLst>
              <a:path w="177800" h="196850">
                <a:moveTo>
                  <a:pt x="177342" y="0"/>
                </a:moveTo>
                <a:lnTo>
                  <a:pt x="21602" y="0"/>
                </a:lnTo>
                <a:lnTo>
                  <a:pt x="12903" y="4203"/>
                </a:lnTo>
                <a:lnTo>
                  <a:pt x="0" y="35915"/>
                </a:lnTo>
                <a:lnTo>
                  <a:pt x="0" y="196405"/>
                </a:lnTo>
                <a:lnTo>
                  <a:pt x="63423" y="196405"/>
                </a:lnTo>
                <a:lnTo>
                  <a:pt x="63423" y="53873"/>
                </a:lnTo>
                <a:lnTo>
                  <a:pt x="65087" y="51638"/>
                </a:lnTo>
                <a:lnTo>
                  <a:pt x="67614" y="48539"/>
                </a:lnTo>
                <a:lnTo>
                  <a:pt x="177342" y="48539"/>
                </a:lnTo>
                <a:lnTo>
                  <a:pt x="177342" y="0"/>
                </a:lnTo>
                <a:close/>
              </a:path>
              <a:path w="177800" h="196850">
                <a:moveTo>
                  <a:pt x="177342" y="48539"/>
                </a:moveTo>
                <a:lnTo>
                  <a:pt x="67614" y="48539"/>
                </a:lnTo>
                <a:lnTo>
                  <a:pt x="72669" y="48806"/>
                </a:lnTo>
                <a:lnTo>
                  <a:pt x="177342" y="48806"/>
                </a:lnTo>
                <a:lnTo>
                  <a:pt x="177342" y="48539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/>
          <p:cNvSpPr/>
          <p:nvPr/>
        </p:nvSpPr>
        <p:spPr>
          <a:xfrm>
            <a:off x="3098975" y="285716"/>
            <a:ext cx="216535" cy="201295"/>
          </a:xfrm>
          <a:custGeom>
            <a:avLst/>
            <a:gdLst/>
            <a:ahLst/>
            <a:cxnLst/>
            <a:rect l="l" t="t" r="r" b="b"/>
            <a:pathLst>
              <a:path w="216535" h="201294">
                <a:moveTo>
                  <a:pt x="108051" y="0"/>
                </a:moveTo>
                <a:lnTo>
                  <a:pt x="61841" y="2844"/>
                </a:lnTo>
                <a:lnTo>
                  <a:pt x="22174" y="20205"/>
                </a:lnTo>
                <a:lnTo>
                  <a:pt x="3090" y="57807"/>
                </a:lnTo>
                <a:lnTo>
                  <a:pt x="0" y="100456"/>
                </a:lnTo>
                <a:lnTo>
                  <a:pt x="464" y="121008"/>
                </a:lnTo>
                <a:lnTo>
                  <a:pt x="9713" y="163393"/>
                </a:lnTo>
                <a:lnTo>
                  <a:pt x="40239" y="192028"/>
                </a:lnTo>
                <a:lnTo>
                  <a:pt x="85228" y="200467"/>
                </a:lnTo>
                <a:lnTo>
                  <a:pt x="108051" y="200901"/>
                </a:lnTo>
                <a:lnTo>
                  <a:pt x="130852" y="200467"/>
                </a:lnTo>
                <a:lnTo>
                  <a:pt x="175826" y="192028"/>
                </a:lnTo>
                <a:lnTo>
                  <a:pt x="206351" y="163393"/>
                </a:lnTo>
                <a:lnTo>
                  <a:pt x="209987" y="152082"/>
                </a:lnTo>
                <a:lnTo>
                  <a:pt x="108051" y="152082"/>
                </a:lnTo>
                <a:lnTo>
                  <a:pt x="96912" y="151664"/>
                </a:lnTo>
                <a:lnTo>
                  <a:pt x="66332" y="121223"/>
                </a:lnTo>
                <a:lnTo>
                  <a:pt x="65100" y="100456"/>
                </a:lnTo>
                <a:lnTo>
                  <a:pt x="65253" y="89222"/>
                </a:lnTo>
                <a:lnTo>
                  <a:pt x="87269" y="51139"/>
                </a:lnTo>
                <a:lnTo>
                  <a:pt x="108051" y="48831"/>
                </a:lnTo>
                <a:lnTo>
                  <a:pt x="210072" y="48831"/>
                </a:lnTo>
                <a:lnTo>
                  <a:pt x="206351" y="37324"/>
                </a:lnTo>
                <a:lnTo>
                  <a:pt x="193890" y="20205"/>
                </a:lnTo>
                <a:lnTo>
                  <a:pt x="175785" y="8883"/>
                </a:lnTo>
                <a:lnTo>
                  <a:pt x="154228" y="2844"/>
                </a:lnTo>
                <a:lnTo>
                  <a:pt x="131043" y="435"/>
                </a:lnTo>
                <a:lnTo>
                  <a:pt x="108051" y="0"/>
                </a:lnTo>
                <a:close/>
              </a:path>
              <a:path w="216535" h="201294">
                <a:moveTo>
                  <a:pt x="210072" y="48831"/>
                </a:moveTo>
                <a:lnTo>
                  <a:pt x="108051" y="48831"/>
                </a:lnTo>
                <a:lnTo>
                  <a:pt x="119370" y="49249"/>
                </a:lnTo>
                <a:lnTo>
                  <a:pt x="128800" y="51139"/>
                </a:lnTo>
                <a:lnTo>
                  <a:pt x="150890" y="88942"/>
                </a:lnTo>
                <a:lnTo>
                  <a:pt x="150850" y="111418"/>
                </a:lnTo>
                <a:lnTo>
                  <a:pt x="128800" y="149774"/>
                </a:lnTo>
                <a:lnTo>
                  <a:pt x="108051" y="152082"/>
                </a:lnTo>
                <a:lnTo>
                  <a:pt x="209987" y="152082"/>
                </a:lnTo>
                <a:lnTo>
                  <a:pt x="212974" y="142792"/>
                </a:lnTo>
                <a:lnTo>
                  <a:pt x="215600" y="121008"/>
                </a:lnTo>
                <a:lnTo>
                  <a:pt x="216065" y="100456"/>
                </a:lnTo>
                <a:lnTo>
                  <a:pt x="215590" y="79481"/>
                </a:lnTo>
                <a:lnTo>
                  <a:pt x="212974" y="57807"/>
                </a:lnTo>
                <a:lnTo>
                  <a:pt x="210072" y="48831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2"/>
          <p:cNvSpPr/>
          <p:nvPr/>
        </p:nvSpPr>
        <p:spPr>
          <a:xfrm>
            <a:off x="3484306" y="285716"/>
            <a:ext cx="235585" cy="198755"/>
          </a:xfrm>
          <a:custGeom>
            <a:avLst/>
            <a:gdLst/>
            <a:ahLst/>
            <a:cxnLst/>
            <a:rect l="l" t="t" r="r" b="b"/>
            <a:pathLst>
              <a:path w="235585" h="198755">
                <a:moveTo>
                  <a:pt x="117576" y="0"/>
                </a:moveTo>
                <a:lnTo>
                  <a:pt x="78039" y="13967"/>
                </a:lnTo>
                <a:lnTo>
                  <a:pt x="0" y="198653"/>
                </a:lnTo>
                <a:lnTo>
                  <a:pt x="66789" y="198653"/>
                </a:lnTo>
                <a:lnTo>
                  <a:pt x="82219" y="158267"/>
                </a:lnTo>
                <a:lnTo>
                  <a:pt x="218360" y="158267"/>
                </a:lnTo>
                <a:lnTo>
                  <a:pt x="199688" y="113360"/>
                </a:lnTo>
                <a:lnTo>
                  <a:pt x="97383" y="113360"/>
                </a:lnTo>
                <a:lnTo>
                  <a:pt x="115062" y="63690"/>
                </a:lnTo>
                <a:lnTo>
                  <a:pt x="115633" y="62293"/>
                </a:lnTo>
                <a:lnTo>
                  <a:pt x="116713" y="59474"/>
                </a:lnTo>
                <a:lnTo>
                  <a:pt x="177283" y="59474"/>
                </a:lnTo>
                <a:lnTo>
                  <a:pt x="162471" y="23850"/>
                </a:lnTo>
                <a:lnTo>
                  <a:pt x="154191" y="10892"/>
                </a:lnTo>
                <a:lnTo>
                  <a:pt x="143595" y="3719"/>
                </a:lnTo>
                <a:lnTo>
                  <a:pt x="131213" y="649"/>
                </a:lnTo>
                <a:lnTo>
                  <a:pt x="117576" y="0"/>
                </a:lnTo>
                <a:close/>
              </a:path>
              <a:path w="235585" h="198755">
                <a:moveTo>
                  <a:pt x="218360" y="158267"/>
                </a:moveTo>
                <a:lnTo>
                  <a:pt x="152933" y="158267"/>
                </a:lnTo>
                <a:lnTo>
                  <a:pt x="168363" y="198653"/>
                </a:lnTo>
                <a:lnTo>
                  <a:pt x="235153" y="198653"/>
                </a:lnTo>
                <a:lnTo>
                  <a:pt x="218360" y="158267"/>
                </a:lnTo>
                <a:close/>
              </a:path>
              <a:path w="235585" h="198755">
                <a:moveTo>
                  <a:pt x="177283" y="59474"/>
                </a:moveTo>
                <a:lnTo>
                  <a:pt x="118402" y="59474"/>
                </a:lnTo>
                <a:lnTo>
                  <a:pt x="120103" y="63690"/>
                </a:lnTo>
                <a:lnTo>
                  <a:pt x="137782" y="113360"/>
                </a:lnTo>
                <a:lnTo>
                  <a:pt x="199688" y="113360"/>
                </a:lnTo>
                <a:lnTo>
                  <a:pt x="177283" y="59474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3"/>
          <p:cNvSpPr/>
          <p:nvPr/>
        </p:nvSpPr>
        <p:spPr>
          <a:xfrm>
            <a:off x="3729188" y="287964"/>
            <a:ext cx="179070" cy="196850"/>
          </a:xfrm>
          <a:custGeom>
            <a:avLst/>
            <a:gdLst/>
            <a:ahLst/>
            <a:cxnLst/>
            <a:rect l="l" t="t" r="r" b="b"/>
            <a:pathLst>
              <a:path w="179070" h="196850">
                <a:moveTo>
                  <a:pt x="94284" y="75768"/>
                </a:moveTo>
                <a:lnTo>
                  <a:pt x="3657" y="75768"/>
                </a:lnTo>
                <a:lnTo>
                  <a:pt x="3657" y="118402"/>
                </a:lnTo>
                <a:lnTo>
                  <a:pt x="99898" y="118402"/>
                </a:lnTo>
                <a:lnTo>
                  <a:pt x="105232" y="118694"/>
                </a:lnTo>
                <a:lnTo>
                  <a:pt x="113639" y="124307"/>
                </a:lnTo>
                <a:lnTo>
                  <a:pt x="113919" y="129641"/>
                </a:lnTo>
                <a:lnTo>
                  <a:pt x="113919" y="137210"/>
                </a:lnTo>
                <a:lnTo>
                  <a:pt x="113093" y="142265"/>
                </a:lnTo>
                <a:lnTo>
                  <a:pt x="108051" y="145351"/>
                </a:lnTo>
                <a:lnTo>
                  <a:pt x="104952" y="147027"/>
                </a:lnTo>
                <a:lnTo>
                  <a:pt x="100469" y="147599"/>
                </a:lnTo>
                <a:lnTo>
                  <a:pt x="0" y="147599"/>
                </a:lnTo>
                <a:lnTo>
                  <a:pt x="0" y="196405"/>
                </a:lnTo>
                <a:lnTo>
                  <a:pt x="121070" y="196508"/>
                </a:lnTo>
                <a:lnTo>
                  <a:pt x="162191" y="187705"/>
                </a:lnTo>
                <a:lnTo>
                  <a:pt x="178951" y="145351"/>
                </a:lnTo>
                <a:lnTo>
                  <a:pt x="178898" y="135152"/>
                </a:lnTo>
                <a:lnTo>
                  <a:pt x="159107" y="99572"/>
                </a:lnTo>
                <a:lnTo>
                  <a:pt x="145084" y="97358"/>
                </a:lnTo>
                <a:lnTo>
                  <a:pt x="145084" y="96253"/>
                </a:lnTo>
                <a:lnTo>
                  <a:pt x="170309" y="76034"/>
                </a:lnTo>
                <a:lnTo>
                  <a:pt x="102971" y="76034"/>
                </a:lnTo>
                <a:lnTo>
                  <a:pt x="94284" y="75768"/>
                </a:lnTo>
                <a:close/>
              </a:path>
              <a:path w="179070" h="196850">
                <a:moveTo>
                  <a:pt x="109994" y="0"/>
                </a:moveTo>
                <a:lnTo>
                  <a:pt x="1130" y="0"/>
                </a:lnTo>
                <a:lnTo>
                  <a:pt x="1130" y="48818"/>
                </a:lnTo>
                <a:lnTo>
                  <a:pt x="99898" y="48818"/>
                </a:lnTo>
                <a:lnTo>
                  <a:pt x="103263" y="49390"/>
                </a:lnTo>
                <a:lnTo>
                  <a:pt x="105524" y="50215"/>
                </a:lnTo>
                <a:lnTo>
                  <a:pt x="110286" y="52476"/>
                </a:lnTo>
                <a:lnTo>
                  <a:pt x="110832" y="56400"/>
                </a:lnTo>
                <a:lnTo>
                  <a:pt x="110832" y="64261"/>
                </a:lnTo>
                <a:lnTo>
                  <a:pt x="110553" y="69024"/>
                </a:lnTo>
                <a:lnTo>
                  <a:pt x="107188" y="72097"/>
                </a:lnTo>
                <a:lnTo>
                  <a:pt x="102971" y="76034"/>
                </a:lnTo>
                <a:lnTo>
                  <a:pt x="170309" y="76034"/>
                </a:lnTo>
                <a:lnTo>
                  <a:pt x="172008" y="71801"/>
                </a:lnTo>
                <a:lnTo>
                  <a:pt x="173406" y="63120"/>
                </a:lnTo>
                <a:lnTo>
                  <a:pt x="173624" y="56400"/>
                </a:lnTo>
                <a:lnTo>
                  <a:pt x="173549" y="48818"/>
                </a:lnTo>
                <a:lnTo>
                  <a:pt x="151153" y="5679"/>
                </a:lnTo>
                <a:lnTo>
                  <a:pt x="123998" y="175"/>
                </a:lnTo>
                <a:lnTo>
                  <a:pt x="10999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4"/>
          <p:cNvSpPr/>
          <p:nvPr/>
        </p:nvSpPr>
        <p:spPr>
          <a:xfrm>
            <a:off x="4144084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31" y="0"/>
                </a:moveTo>
                <a:lnTo>
                  <a:pt x="25247" y="0"/>
                </a:lnTo>
                <a:lnTo>
                  <a:pt x="15735" y="1117"/>
                </a:lnTo>
                <a:lnTo>
                  <a:pt x="1130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714" y="196405"/>
                </a:lnTo>
                <a:lnTo>
                  <a:pt x="174256" y="196405"/>
                </a:lnTo>
                <a:lnTo>
                  <a:pt x="174256" y="148996"/>
                </a:lnTo>
                <a:lnTo>
                  <a:pt x="69329" y="148996"/>
                </a:lnTo>
                <a:lnTo>
                  <a:pt x="66230" y="146189"/>
                </a:lnTo>
                <a:lnTo>
                  <a:pt x="64833" y="145072"/>
                </a:lnTo>
                <a:lnTo>
                  <a:pt x="63423" y="142824"/>
                </a:lnTo>
                <a:lnTo>
                  <a:pt x="63423" y="117563"/>
                </a:lnTo>
                <a:lnTo>
                  <a:pt x="170624" y="117563"/>
                </a:lnTo>
                <a:lnTo>
                  <a:pt x="170624" y="74917"/>
                </a:lnTo>
                <a:lnTo>
                  <a:pt x="63423" y="74917"/>
                </a:lnTo>
                <a:lnTo>
                  <a:pt x="63423" y="53022"/>
                </a:lnTo>
                <a:lnTo>
                  <a:pt x="66522" y="50507"/>
                </a:lnTo>
                <a:lnTo>
                  <a:pt x="68770" y="48539"/>
                </a:lnTo>
                <a:lnTo>
                  <a:pt x="72682" y="47701"/>
                </a:lnTo>
                <a:lnTo>
                  <a:pt x="173431" y="47701"/>
                </a:lnTo>
                <a:lnTo>
                  <a:pt x="173431" y="0"/>
                </a:lnTo>
                <a:close/>
              </a:path>
              <a:path w="174625" h="196850">
                <a:moveTo>
                  <a:pt x="174256" y="148717"/>
                </a:moveTo>
                <a:lnTo>
                  <a:pt x="74383" y="148717"/>
                </a:lnTo>
                <a:lnTo>
                  <a:pt x="69329" y="148996"/>
                </a:lnTo>
                <a:lnTo>
                  <a:pt x="174256" y="148996"/>
                </a:lnTo>
                <a:lnTo>
                  <a:pt x="174256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5"/>
          <p:cNvSpPr/>
          <p:nvPr/>
        </p:nvSpPr>
        <p:spPr>
          <a:xfrm>
            <a:off x="4331396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5" h="196850">
                <a:moveTo>
                  <a:pt x="168910" y="0"/>
                </a:moveTo>
                <a:lnTo>
                  <a:pt x="85864" y="0"/>
                </a:lnTo>
                <a:lnTo>
                  <a:pt x="68299" y="754"/>
                </a:lnTo>
                <a:lnTo>
                  <a:pt x="17132" y="25527"/>
                </a:lnTo>
                <a:lnTo>
                  <a:pt x="701" y="77621"/>
                </a:lnTo>
                <a:lnTo>
                  <a:pt x="0" y="100736"/>
                </a:lnTo>
                <a:lnTo>
                  <a:pt x="1150" y="125728"/>
                </a:lnTo>
                <a:lnTo>
                  <a:pt x="17970" y="172275"/>
                </a:lnTo>
                <a:lnTo>
                  <a:pt x="63894" y="195437"/>
                </a:lnTo>
                <a:lnTo>
                  <a:pt x="85013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63" y="147599"/>
                </a:lnTo>
                <a:lnTo>
                  <a:pt x="102424" y="147358"/>
                </a:lnTo>
                <a:lnTo>
                  <a:pt x="68418" y="128727"/>
                </a:lnTo>
                <a:lnTo>
                  <a:pt x="65112" y="99593"/>
                </a:lnTo>
                <a:lnTo>
                  <a:pt x="65329" y="91429"/>
                </a:lnTo>
                <a:lnTo>
                  <a:pt x="79316" y="55214"/>
                </a:lnTo>
                <a:lnTo>
                  <a:pt x="116459" y="48806"/>
                </a:lnTo>
                <a:lnTo>
                  <a:pt x="168910" y="48806"/>
                </a:lnTo>
                <a:lnTo>
                  <a:pt x="16891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6"/>
          <p:cNvSpPr/>
          <p:nvPr/>
        </p:nvSpPr>
        <p:spPr>
          <a:xfrm>
            <a:off x="4508815" y="287964"/>
            <a:ext cx="222250" cy="196850"/>
          </a:xfrm>
          <a:custGeom>
            <a:avLst/>
            <a:gdLst/>
            <a:ahLst/>
            <a:cxnLst/>
            <a:rect l="l" t="t" r="r" b="b"/>
            <a:pathLst>
              <a:path w="222250" h="196850">
                <a:moveTo>
                  <a:pt x="70713" y="0"/>
                </a:moveTo>
                <a:lnTo>
                  <a:pt x="0" y="0"/>
                </a:lnTo>
                <a:lnTo>
                  <a:pt x="78574" y="140576"/>
                </a:lnTo>
                <a:lnTo>
                  <a:pt x="47155" y="196405"/>
                </a:lnTo>
                <a:lnTo>
                  <a:pt x="116192" y="196405"/>
                </a:lnTo>
                <a:lnTo>
                  <a:pt x="176937" y="83616"/>
                </a:lnTo>
                <a:lnTo>
                  <a:pt x="111683" y="83616"/>
                </a:lnTo>
                <a:lnTo>
                  <a:pt x="70713" y="0"/>
                </a:lnTo>
                <a:close/>
              </a:path>
              <a:path w="222250" h="196850">
                <a:moveTo>
                  <a:pt x="221970" y="0"/>
                </a:moveTo>
                <a:lnTo>
                  <a:pt x="152933" y="0"/>
                </a:lnTo>
                <a:lnTo>
                  <a:pt x="111683" y="83616"/>
                </a:lnTo>
                <a:lnTo>
                  <a:pt x="176937" y="83616"/>
                </a:lnTo>
                <a:lnTo>
                  <a:pt x="22197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7"/>
          <p:cNvSpPr/>
          <p:nvPr/>
        </p:nvSpPr>
        <p:spPr>
          <a:xfrm>
            <a:off x="473694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2" y="906"/>
                </a:lnTo>
                <a:lnTo>
                  <a:pt x="281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77" y="139738"/>
                </a:lnTo>
                <a:lnTo>
                  <a:pt x="190451" y="115314"/>
                </a:lnTo>
                <a:lnTo>
                  <a:pt x="196588" y="91465"/>
                </a:lnTo>
                <a:lnTo>
                  <a:pt x="124587" y="91465"/>
                </a:lnTo>
                <a:lnTo>
                  <a:pt x="116713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36" y="48806"/>
                </a:lnTo>
                <a:lnTo>
                  <a:pt x="197427" y="48806"/>
                </a:lnTo>
                <a:lnTo>
                  <a:pt x="197406" y="48390"/>
                </a:lnTo>
                <a:lnTo>
                  <a:pt x="174925" y="6622"/>
                </a:lnTo>
                <a:lnTo>
                  <a:pt x="154081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27" y="48806"/>
                </a:moveTo>
                <a:lnTo>
                  <a:pt x="124015" y="48806"/>
                </a:lnTo>
                <a:lnTo>
                  <a:pt x="129349" y="53314"/>
                </a:lnTo>
                <a:lnTo>
                  <a:pt x="134416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88" y="91465"/>
                </a:lnTo>
                <a:lnTo>
                  <a:pt x="197953" y="80771"/>
                </a:lnTo>
                <a:lnTo>
                  <a:pt x="198386" y="67335"/>
                </a:lnTo>
                <a:lnTo>
                  <a:pt x="197427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8"/>
          <p:cNvSpPr/>
          <p:nvPr/>
        </p:nvSpPr>
        <p:spPr>
          <a:xfrm>
            <a:off x="4950165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4" h="196850">
                <a:moveTo>
                  <a:pt x="168922" y="0"/>
                </a:moveTo>
                <a:lnTo>
                  <a:pt x="85864" y="0"/>
                </a:lnTo>
                <a:lnTo>
                  <a:pt x="68291" y="754"/>
                </a:lnTo>
                <a:lnTo>
                  <a:pt x="17106" y="25527"/>
                </a:lnTo>
                <a:lnTo>
                  <a:pt x="703" y="77621"/>
                </a:lnTo>
                <a:lnTo>
                  <a:pt x="0" y="100736"/>
                </a:lnTo>
                <a:lnTo>
                  <a:pt x="1148" y="125728"/>
                </a:lnTo>
                <a:lnTo>
                  <a:pt x="17957" y="172275"/>
                </a:lnTo>
                <a:lnTo>
                  <a:pt x="63890" y="195437"/>
                </a:lnTo>
                <a:lnTo>
                  <a:pt x="85026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76" y="147599"/>
                </a:lnTo>
                <a:lnTo>
                  <a:pt x="102416" y="147358"/>
                </a:lnTo>
                <a:lnTo>
                  <a:pt x="68416" y="128727"/>
                </a:lnTo>
                <a:lnTo>
                  <a:pt x="65100" y="99593"/>
                </a:lnTo>
                <a:lnTo>
                  <a:pt x="65320" y="91429"/>
                </a:lnTo>
                <a:lnTo>
                  <a:pt x="79313" y="55214"/>
                </a:lnTo>
                <a:lnTo>
                  <a:pt x="116446" y="48806"/>
                </a:lnTo>
                <a:lnTo>
                  <a:pt x="168922" y="48806"/>
                </a:lnTo>
                <a:lnTo>
                  <a:pt x="168922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9"/>
          <p:cNvSpPr/>
          <p:nvPr/>
        </p:nvSpPr>
        <p:spPr>
          <a:xfrm>
            <a:off x="2084233" y="557446"/>
            <a:ext cx="3037840" cy="0"/>
          </a:xfrm>
          <a:custGeom>
            <a:avLst/>
            <a:gdLst/>
            <a:ahLst/>
            <a:cxnLst/>
            <a:rect l="l" t="t" r="r" b="b"/>
            <a:pathLst>
              <a:path w="3037840">
                <a:moveTo>
                  <a:pt x="0" y="0"/>
                </a:moveTo>
                <a:lnTo>
                  <a:pt x="3037458" y="0"/>
                </a:lnTo>
              </a:path>
            </a:pathLst>
          </a:custGeom>
          <a:ln w="9245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0"/>
          <p:cNvSpPr/>
          <p:nvPr/>
        </p:nvSpPr>
        <p:spPr>
          <a:xfrm>
            <a:off x="2087027" y="287964"/>
            <a:ext cx="153670" cy="21590"/>
          </a:xfrm>
          <a:custGeom>
            <a:avLst/>
            <a:gdLst/>
            <a:ahLst/>
            <a:cxnLst/>
            <a:rect l="l" t="t" r="r" b="b"/>
            <a:pathLst>
              <a:path w="153670" h="21590">
                <a:moveTo>
                  <a:pt x="94005" y="0"/>
                </a:moveTo>
                <a:lnTo>
                  <a:pt x="0" y="0"/>
                </a:lnTo>
                <a:lnTo>
                  <a:pt x="0" y="21424"/>
                </a:lnTo>
                <a:lnTo>
                  <a:pt x="153530" y="21424"/>
                </a:lnTo>
                <a:lnTo>
                  <a:pt x="152082" y="19634"/>
                </a:lnTo>
                <a:lnTo>
                  <a:pt x="142968" y="12306"/>
                </a:lnTo>
                <a:lnTo>
                  <a:pt x="130511" y="6030"/>
                </a:lnTo>
                <a:lnTo>
                  <a:pt x="114320" y="1648"/>
                </a:lnTo>
                <a:lnTo>
                  <a:pt x="9400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1"/>
          <p:cNvSpPr/>
          <p:nvPr/>
        </p:nvSpPr>
        <p:spPr>
          <a:xfrm>
            <a:off x="2084499" y="320946"/>
            <a:ext cx="174625" cy="163830"/>
          </a:xfrm>
          <a:custGeom>
            <a:avLst/>
            <a:gdLst/>
            <a:ahLst/>
            <a:cxnLst/>
            <a:rect l="l" t="t" r="r" b="b"/>
            <a:pathLst>
              <a:path w="174625" h="163830">
                <a:moveTo>
                  <a:pt x="163944" y="0"/>
                </a:moveTo>
                <a:lnTo>
                  <a:pt x="2527" y="0"/>
                </a:lnTo>
                <a:lnTo>
                  <a:pt x="2527" y="15836"/>
                </a:lnTo>
                <a:lnTo>
                  <a:pt x="62293" y="15836"/>
                </a:lnTo>
                <a:lnTo>
                  <a:pt x="71413" y="16092"/>
                </a:lnTo>
                <a:lnTo>
                  <a:pt x="107200" y="29603"/>
                </a:lnTo>
                <a:lnTo>
                  <a:pt x="109435" y="41097"/>
                </a:lnTo>
                <a:lnTo>
                  <a:pt x="6464" y="41097"/>
                </a:lnTo>
                <a:lnTo>
                  <a:pt x="6464" y="85432"/>
                </a:lnTo>
                <a:lnTo>
                  <a:pt x="109435" y="85432"/>
                </a:lnTo>
                <a:lnTo>
                  <a:pt x="108896" y="91937"/>
                </a:lnTo>
                <a:lnTo>
                  <a:pt x="71807" y="114192"/>
                </a:lnTo>
                <a:lnTo>
                  <a:pt x="58648" y="114617"/>
                </a:lnTo>
                <a:lnTo>
                  <a:pt x="0" y="114617"/>
                </a:lnTo>
                <a:lnTo>
                  <a:pt x="0" y="163436"/>
                </a:lnTo>
                <a:lnTo>
                  <a:pt x="96532" y="163436"/>
                </a:lnTo>
                <a:lnTo>
                  <a:pt x="109229" y="162817"/>
                </a:lnTo>
                <a:lnTo>
                  <a:pt x="151523" y="146608"/>
                </a:lnTo>
                <a:lnTo>
                  <a:pt x="173583" y="91007"/>
                </a:lnTo>
                <a:lnTo>
                  <a:pt x="174536" y="63550"/>
                </a:lnTo>
                <a:lnTo>
                  <a:pt x="174225" y="47411"/>
                </a:lnTo>
                <a:lnTo>
                  <a:pt x="172826" y="30884"/>
                </a:lnTo>
                <a:lnTo>
                  <a:pt x="169633" y="14803"/>
                </a:lnTo>
                <a:lnTo>
                  <a:pt x="16394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2"/>
          <p:cNvSpPr/>
          <p:nvPr/>
        </p:nvSpPr>
        <p:spPr>
          <a:xfrm>
            <a:off x="1380170" y="299553"/>
            <a:ext cx="241300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0919" y="0"/>
                </a:lnTo>
              </a:path>
            </a:pathLst>
          </a:custGeom>
          <a:ln w="19672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3"/>
          <p:cNvSpPr/>
          <p:nvPr/>
        </p:nvSpPr>
        <p:spPr>
          <a:xfrm>
            <a:off x="1393480" y="320946"/>
            <a:ext cx="328295" cy="347345"/>
          </a:xfrm>
          <a:custGeom>
            <a:avLst/>
            <a:gdLst/>
            <a:ahLst/>
            <a:cxnLst/>
            <a:rect l="l" t="t" r="r" b="b"/>
            <a:pathLst>
              <a:path w="328294" h="347344">
                <a:moveTo>
                  <a:pt x="247332" y="0"/>
                </a:moveTo>
                <a:lnTo>
                  <a:pt x="0" y="0"/>
                </a:lnTo>
                <a:lnTo>
                  <a:pt x="584" y="1447"/>
                </a:lnTo>
                <a:lnTo>
                  <a:pt x="1155" y="2768"/>
                </a:lnTo>
                <a:lnTo>
                  <a:pt x="2946" y="7365"/>
                </a:lnTo>
                <a:lnTo>
                  <a:pt x="19011" y="54178"/>
                </a:lnTo>
                <a:lnTo>
                  <a:pt x="131648" y="54178"/>
                </a:lnTo>
                <a:lnTo>
                  <a:pt x="171281" y="62202"/>
                </a:lnTo>
                <a:lnTo>
                  <a:pt x="203681" y="84069"/>
                </a:lnTo>
                <a:lnTo>
                  <a:pt x="225543" y="116473"/>
                </a:lnTo>
                <a:lnTo>
                  <a:pt x="233565" y="156108"/>
                </a:lnTo>
                <a:lnTo>
                  <a:pt x="225543" y="195715"/>
                </a:lnTo>
                <a:lnTo>
                  <a:pt x="203681" y="228095"/>
                </a:lnTo>
                <a:lnTo>
                  <a:pt x="171281" y="249945"/>
                </a:lnTo>
                <a:lnTo>
                  <a:pt x="131648" y="257962"/>
                </a:lnTo>
                <a:lnTo>
                  <a:pt x="88658" y="257962"/>
                </a:lnTo>
                <a:lnTo>
                  <a:pt x="15493" y="346824"/>
                </a:lnTo>
                <a:lnTo>
                  <a:pt x="145287" y="346824"/>
                </a:lnTo>
                <a:lnTo>
                  <a:pt x="190692" y="341176"/>
                </a:lnTo>
                <a:lnTo>
                  <a:pt x="232000" y="325112"/>
                </a:lnTo>
                <a:lnTo>
                  <a:pt x="267749" y="299951"/>
                </a:lnTo>
                <a:lnTo>
                  <a:pt x="296476" y="267011"/>
                </a:lnTo>
                <a:lnTo>
                  <a:pt x="316718" y="227611"/>
                </a:lnTo>
                <a:lnTo>
                  <a:pt x="327012" y="183070"/>
                </a:lnTo>
                <a:lnTo>
                  <a:pt x="327609" y="175552"/>
                </a:lnTo>
                <a:lnTo>
                  <a:pt x="327761" y="173621"/>
                </a:lnTo>
                <a:lnTo>
                  <a:pt x="327913" y="170446"/>
                </a:lnTo>
                <a:lnTo>
                  <a:pt x="328015" y="151511"/>
                </a:lnTo>
                <a:lnTo>
                  <a:pt x="322247" y="105886"/>
                </a:lnTo>
                <a:lnTo>
                  <a:pt x="305909" y="64463"/>
                </a:lnTo>
                <a:lnTo>
                  <a:pt x="280454" y="28686"/>
                </a:lnTo>
                <a:lnTo>
                  <a:pt x="247332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4"/>
          <p:cNvSpPr/>
          <p:nvPr/>
        </p:nvSpPr>
        <p:spPr>
          <a:xfrm>
            <a:off x="3336237" y="287964"/>
            <a:ext cx="176530" cy="21590"/>
          </a:xfrm>
          <a:custGeom>
            <a:avLst/>
            <a:gdLst/>
            <a:ahLst/>
            <a:cxnLst/>
            <a:rect l="l" t="t" r="r" b="b"/>
            <a:pathLst>
              <a:path w="176529" h="21590">
                <a:moveTo>
                  <a:pt x="175945" y="0"/>
                </a:moveTo>
                <a:lnTo>
                  <a:pt x="20218" y="0"/>
                </a:lnTo>
                <a:lnTo>
                  <a:pt x="11531" y="4203"/>
                </a:lnTo>
                <a:lnTo>
                  <a:pt x="6489" y="9537"/>
                </a:lnTo>
                <a:lnTo>
                  <a:pt x="3009" y="13271"/>
                </a:lnTo>
                <a:lnTo>
                  <a:pt x="1092" y="17310"/>
                </a:lnTo>
                <a:lnTo>
                  <a:pt x="0" y="21424"/>
                </a:lnTo>
                <a:lnTo>
                  <a:pt x="175945" y="21424"/>
                </a:lnTo>
                <a:lnTo>
                  <a:pt x="17594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5"/>
          <p:cNvSpPr/>
          <p:nvPr/>
        </p:nvSpPr>
        <p:spPr>
          <a:xfrm>
            <a:off x="3334865" y="320946"/>
            <a:ext cx="177800" cy="163830"/>
          </a:xfrm>
          <a:custGeom>
            <a:avLst/>
            <a:gdLst/>
            <a:ahLst/>
            <a:cxnLst/>
            <a:rect l="l" t="t" r="r" b="b"/>
            <a:pathLst>
              <a:path w="177800" h="163830">
                <a:moveTo>
                  <a:pt x="177317" y="0"/>
                </a:moveTo>
                <a:lnTo>
                  <a:pt x="25" y="0"/>
                </a:lnTo>
                <a:lnTo>
                  <a:pt x="0" y="163436"/>
                </a:lnTo>
                <a:lnTo>
                  <a:pt x="63411" y="163436"/>
                </a:lnTo>
                <a:lnTo>
                  <a:pt x="63411" y="20904"/>
                </a:lnTo>
                <a:lnTo>
                  <a:pt x="65087" y="18656"/>
                </a:lnTo>
                <a:lnTo>
                  <a:pt x="67602" y="15570"/>
                </a:lnTo>
                <a:lnTo>
                  <a:pt x="177317" y="15570"/>
                </a:lnTo>
                <a:lnTo>
                  <a:pt x="177317" y="0"/>
                </a:lnTo>
                <a:close/>
              </a:path>
              <a:path w="177800" h="163830">
                <a:moveTo>
                  <a:pt x="177317" y="15570"/>
                </a:moveTo>
                <a:lnTo>
                  <a:pt x="67602" y="15570"/>
                </a:lnTo>
                <a:lnTo>
                  <a:pt x="72669" y="15836"/>
                </a:lnTo>
                <a:lnTo>
                  <a:pt x="177317" y="15836"/>
                </a:lnTo>
                <a:lnTo>
                  <a:pt x="177317" y="1557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6"/>
          <p:cNvSpPr/>
          <p:nvPr/>
        </p:nvSpPr>
        <p:spPr>
          <a:xfrm>
            <a:off x="3929822" y="287964"/>
            <a:ext cx="187960" cy="21590"/>
          </a:xfrm>
          <a:custGeom>
            <a:avLst/>
            <a:gdLst/>
            <a:ahLst/>
            <a:cxnLst/>
            <a:rect l="l" t="t" r="r" b="b"/>
            <a:pathLst>
              <a:path w="187960" h="21590">
                <a:moveTo>
                  <a:pt x="140614" y="0"/>
                </a:moveTo>
                <a:lnTo>
                  <a:pt x="32004" y="0"/>
                </a:lnTo>
                <a:lnTo>
                  <a:pt x="22845" y="906"/>
                </a:lnTo>
                <a:lnTo>
                  <a:pt x="0" y="21424"/>
                </a:lnTo>
                <a:lnTo>
                  <a:pt x="187502" y="21424"/>
                </a:lnTo>
                <a:lnTo>
                  <a:pt x="152144" y="489"/>
                </a:lnTo>
                <a:lnTo>
                  <a:pt x="14061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7"/>
          <p:cNvSpPr/>
          <p:nvPr/>
        </p:nvSpPr>
        <p:spPr>
          <a:xfrm>
            <a:off x="3927892" y="320946"/>
            <a:ext cx="198755" cy="163830"/>
          </a:xfrm>
          <a:custGeom>
            <a:avLst/>
            <a:gdLst/>
            <a:ahLst/>
            <a:cxnLst/>
            <a:rect l="l" t="t" r="r" b="b"/>
            <a:pathLst>
              <a:path w="198754" h="163830">
                <a:moveTo>
                  <a:pt x="194348" y="0"/>
                </a:moveTo>
                <a:lnTo>
                  <a:pt x="101" y="0"/>
                </a:lnTo>
                <a:lnTo>
                  <a:pt x="0" y="163436"/>
                </a:lnTo>
                <a:lnTo>
                  <a:pt x="63423" y="163436"/>
                </a:lnTo>
                <a:lnTo>
                  <a:pt x="63423" y="106768"/>
                </a:lnTo>
                <a:lnTo>
                  <a:pt x="146189" y="106768"/>
                </a:lnTo>
                <a:lnTo>
                  <a:pt x="190457" y="82345"/>
                </a:lnTo>
                <a:lnTo>
                  <a:pt x="196589" y="58496"/>
                </a:lnTo>
                <a:lnTo>
                  <a:pt x="124587" y="58496"/>
                </a:lnTo>
                <a:lnTo>
                  <a:pt x="116725" y="57924"/>
                </a:lnTo>
                <a:lnTo>
                  <a:pt x="63423" y="57924"/>
                </a:lnTo>
                <a:lnTo>
                  <a:pt x="63423" y="23139"/>
                </a:lnTo>
                <a:lnTo>
                  <a:pt x="64249" y="15836"/>
                </a:lnTo>
                <a:lnTo>
                  <a:pt x="197419" y="15836"/>
                </a:lnTo>
                <a:lnTo>
                  <a:pt x="197348" y="15001"/>
                </a:lnTo>
                <a:lnTo>
                  <a:pt x="196082" y="7005"/>
                </a:lnTo>
                <a:lnTo>
                  <a:pt x="194348" y="0"/>
                </a:lnTo>
                <a:close/>
              </a:path>
              <a:path w="198754" h="163830">
                <a:moveTo>
                  <a:pt x="197419" y="15836"/>
                </a:moveTo>
                <a:lnTo>
                  <a:pt x="124028" y="15836"/>
                </a:lnTo>
                <a:lnTo>
                  <a:pt x="129349" y="20345"/>
                </a:lnTo>
                <a:lnTo>
                  <a:pt x="134404" y="24536"/>
                </a:lnTo>
                <a:lnTo>
                  <a:pt x="134950" y="30708"/>
                </a:lnTo>
                <a:lnTo>
                  <a:pt x="134950" y="43903"/>
                </a:lnTo>
                <a:lnTo>
                  <a:pt x="133007" y="49517"/>
                </a:lnTo>
                <a:lnTo>
                  <a:pt x="129921" y="52882"/>
                </a:lnTo>
                <a:lnTo>
                  <a:pt x="124587" y="58496"/>
                </a:lnTo>
                <a:lnTo>
                  <a:pt x="196589" y="58496"/>
                </a:lnTo>
                <a:lnTo>
                  <a:pt x="197953" y="47801"/>
                </a:lnTo>
                <a:lnTo>
                  <a:pt x="198386" y="34366"/>
                </a:lnTo>
                <a:lnTo>
                  <a:pt x="198135" y="24536"/>
                </a:lnTo>
                <a:lnTo>
                  <a:pt x="198042" y="23139"/>
                </a:lnTo>
                <a:lnTo>
                  <a:pt x="197419" y="1583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364562" y="1052736"/>
            <a:ext cx="8568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seo-optimo.ru/wp-content/uploads/2016/11/icon-rinok-e147850423284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9667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363926" y="6333587"/>
            <a:ext cx="84659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http://st.depositphotos.com/2398103/5098/v/950/depositphotos_50989355-stock-illustration-vector-iso-9001-ic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822" y="6332357"/>
            <a:ext cx="1005878" cy="52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16053" y="6360880"/>
            <a:ext cx="7108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менеджмента качества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271953" y="1124744"/>
            <a:ext cx="7116471" cy="8234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Блоки АГРС «Ресурс»</a:t>
            </a:r>
            <a:endParaRPr lang="ru-RU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51223" y="1948190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Фото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48991" y="5168873"/>
            <a:ext cx="2553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Блок редуцирования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207243" y="4845967"/>
            <a:ext cx="25168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Блок подготовки теплоносителя</a:t>
            </a:r>
            <a:b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Мальцовский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цементный завод»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970447" y="4922911"/>
            <a:ext cx="2634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Блок 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одоризации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170" name="Picture 2" descr="C:\Users\comdir\Desktop\ПРОИЗВОДСТВО\2013\Одоризатор РН-Краснодарнефтегаз\фото\P901032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447" y="2213992"/>
            <a:ext cx="2859449" cy="268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comdir\Desktop\ПРОИЗВОДСТВО\2014\БРУГ Спорный\DSCN576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47" y="2449763"/>
            <a:ext cx="1865376" cy="248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comdir\Desktop\ПРОИЗВОДСТВО\2015\АГРС-120 Мальцовский цемзавод\БПГ\Котельная\P_20160326_12350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982" y="2449763"/>
            <a:ext cx="3130177" cy="245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12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/>
          <p:cNvSpPr/>
          <p:nvPr/>
        </p:nvSpPr>
        <p:spPr>
          <a:xfrm>
            <a:off x="1084501" y="309503"/>
            <a:ext cx="133350" cy="433070"/>
          </a:xfrm>
          <a:custGeom>
            <a:avLst/>
            <a:gdLst/>
            <a:ahLst/>
            <a:cxnLst/>
            <a:rect l="l" t="t" r="r" b="b"/>
            <a:pathLst>
              <a:path w="133350" h="433069">
                <a:moveTo>
                  <a:pt x="40424" y="0"/>
                </a:moveTo>
                <a:lnTo>
                  <a:pt x="23204" y="41048"/>
                </a:lnTo>
                <a:lnTo>
                  <a:pt x="10520" y="84221"/>
                </a:lnTo>
                <a:lnTo>
                  <a:pt x="2681" y="129235"/>
                </a:lnTo>
                <a:lnTo>
                  <a:pt x="0" y="175806"/>
                </a:lnTo>
                <a:lnTo>
                  <a:pt x="2849" y="223919"/>
                </a:lnTo>
                <a:lnTo>
                  <a:pt x="11167" y="270340"/>
                </a:lnTo>
                <a:lnTo>
                  <a:pt x="24634" y="314799"/>
                </a:lnTo>
                <a:lnTo>
                  <a:pt x="42922" y="356950"/>
                </a:lnTo>
                <a:lnTo>
                  <a:pt x="65701" y="396465"/>
                </a:lnTo>
                <a:lnTo>
                  <a:pt x="92646" y="433019"/>
                </a:lnTo>
                <a:lnTo>
                  <a:pt x="132892" y="352971"/>
                </a:lnTo>
                <a:lnTo>
                  <a:pt x="110581" y="313001"/>
                </a:lnTo>
                <a:lnTo>
                  <a:pt x="94000" y="269817"/>
                </a:lnTo>
                <a:lnTo>
                  <a:pt x="83669" y="223900"/>
                </a:lnTo>
                <a:lnTo>
                  <a:pt x="80111" y="175806"/>
                </a:lnTo>
                <a:lnTo>
                  <a:pt x="81470" y="146234"/>
                </a:lnTo>
                <a:lnTo>
                  <a:pt x="85450" y="117424"/>
                </a:lnTo>
                <a:lnTo>
                  <a:pt x="91904" y="89481"/>
                </a:lnTo>
                <a:lnTo>
                  <a:pt x="100685" y="62509"/>
                </a:lnTo>
                <a:lnTo>
                  <a:pt x="80605" y="48206"/>
                </a:lnTo>
                <a:lnTo>
                  <a:pt x="64101" y="32721"/>
                </a:lnTo>
                <a:lnTo>
                  <a:pt x="50824" y="16503"/>
                </a:lnTo>
                <a:lnTo>
                  <a:pt x="40424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/>
          <p:nvPr/>
        </p:nvSpPr>
        <p:spPr>
          <a:xfrm>
            <a:off x="1271953" y="81132"/>
            <a:ext cx="621030" cy="808355"/>
          </a:xfrm>
          <a:custGeom>
            <a:avLst/>
            <a:gdLst/>
            <a:ahLst/>
            <a:cxnLst/>
            <a:rect l="l" t="t" r="r" b="b"/>
            <a:pathLst>
              <a:path w="621029" h="808355">
                <a:moveTo>
                  <a:pt x="50622" y="682447"/>
                </a:moveTo>
                <a:lnTo>
                  <a:pt x="0" y="745070"/>
                </a:lnTo>
                <a:lnTo>
                  <a:pt x="38953" y="767009"/>
                </a:lnTo>
                <a:lnTo>
                  <a:pt x="80404" y="784623"/>
                </a:lnTo>
                <a:lnTo>
                  <a:pt x="124050" y="797596"/>
                </a:lnTo>
                <a:lnTo>
                  <a:pt x="169591" y="805612"/>
                </a:lnTo>
                <a:lnTo>
                  <a:pt x="216725" y="808355"/>
                </a:lnTo>
                <a:lnTo>
                  <a:pt x="263897" y="805612"/>
                </a:lnTo>
                <a:lnTo>
                  <a:pt x="309285" y="797662"/>
                </a:lnTo>
                <a:lnTo>
                  <a:pt x="352894" y="784754"/>
                </a:lnTo>
                <a:lnTo>
                  <a:pt x="394314" y="767212"/>
                </a:lnTo>
                <a:lnTo>
                  <a:pt x="433240" y="745343"/>
                </a:lnTo>
                <a:lnTo>
                  <a:pt x="457099" y="728243"/>
                </a:lnTo>
                <a:lnTo>
                  <a:pt x="216725" y="728243"/>
                </a:lnTo>
                <a:lnTo>
                  <a:pt x="171987" y="725173"/>
                </a:lnTo>
                <a:lnTo>
                  <a:pt x="129120" y="716241"/>
                </a:lnTo>
                <a:lnTo>
                  <a:pt x="88530" y="701861"/>
                </a:lnTo>
                <a:lnTo>
                  <a:pt x="50622" y="682447"/>
                </a:lnTo>
                <a:close/>
              </a:path>
              <a:path w="621029" h="808355">
                <a:moveTo>
                  <a:pt x="457099" y="80111"/>
                </a:moveTo>
                <a:lnTo>
                  <a:pt x="216725" y="80111"/>
                </a:lnTo>
                <a:lnTo>
                  <a:pt x="264611" y="83625"/>
                </a:lnTo>
                <a:lnTo>
                  <a:pt x="310317" y="93832"/>
                </a:lnTo>
                <a:lnTo>
                  <a:pt x="353339" y="110232"/>
                </a:lnTo>
                <a:lnTo>
                  <a:pt x="393179" y="132322"/>
                </a:lnTo>
                <a:lnTo>
                  <a:pt x="429333" y="159602"/>
                </a:lnTo>
                <a:lnTo>
                  <a:pt x="461300" y="191569"/>
                </a:lnTo>
                <a:lnTo>
                  <a:pt x="488580" y="227723"/>
                </a:lnTo>
                <a:lnTo>
                  <a:pt x="510670" y="267563"/>
                </a:lnTo>
                <a:lnTo>
                  <a:pt x="527070" y="310585"/>
                </a:lnTo>
                <a:lnTo>
                  <a:pt x="537277" y="356291"/>
                </a:lnTo>
                <a:lnTo>
                  <a:pt x="540791" y="404177"/>
                </a:lnTo>
                <a:lnTo>
                  <a:pt x="537277" y="452066"/>
                </a:lnTo>
                <a:lnTo>
                  <a:pt x="527070" y="497773"/>
                </a:lnTo>
                <a:lnTo>
                  <a:pt x="510670" y="540797"/>
                </a:lnTo>
                <a:lnTo>
                  <a:pt x="488580" y="580636"/>
                </a:lnTo>
                <a:lnTo>
                  <a:pt x="461300" y="616790"/>
                </a:lnTo>
                <a:lnTo>
                  <a:pt x="429333" y="648757"/>
                </a:lnTo>
                <a:lnTo>
                  <a:pt x="393179" y="676035"/>
                </a:lnTo>
                <a:lnTo>
                  <a:pt x="353339" y="698124"/>
                </a:lnTo>
                <a:lnTo>
                  <a:pt x="310317" y="714523"/>
                </a:lnTo>
                <a:lnTo>
                  <a:pt x="264611" y="724729"/>
                </a:lnTo>
                <a:lnTo>
                  <a:pt x="216725" y="728243"/>
                </a:lnTo>
                <a:lnTo>
                  <a:pt x="457099" y="728243"/>
                </a:lnTo>
                <a:lnTo>
                  <a:pt x="502386" y="689843"/>
                </a:lnTo>
                <a:lnTo>
                  <a:pt x="531995" y="656823"/>
                </a:lnTo>
                <a:lnTo>
                  <a:pt x="557888" y="620697"/>
                </a:lnTo>
                <a:lnTo>
                  <a:pt x="579758" y="581772"/>
                </a:lnTo>
                <a:lnTo>
                  <a:pt x="597300" y="540351"/>
                </a:lnTo>
                <a:lnTo>
                  <a:pt x="610209" y="496741"/>
                </a:lnTo>
                <a:lnTo>
                  <a:pt x="618178" y="451248"/>
                </a:lnTo>
                <a:lnTo>
                  <a:pt x="620903" y="404177"/>
                </a:lnTo>
                <a:lnTo>
                  <a:pt x="618178" y="357106"/>
                </a:lnTo>
                <a:lnTo>
                  <a:pt x="610209" y="311613"/>
                </a:lnTo>
                <a:lnTo>
                  <a:pt x="597300" y="268003"/>
                </a:lnTo>
                <a:lnTo>
                  <a:pt x="579758" y="226582"/>
                </a:lnTo>
                <a:lnTo>
                  <a:pt x="557888" y="187657"/>
                </a:lnTo>
                <a:lnTo>
                  <a:pt x="531995" y="151531"/>
                </a:lnTo>
                <a:lnTo>
                  <a:pt x="502386" y="118511"/>
                </a:lnTo>
                <a:lnTo>
                  <a:pt x="469366" y="88903"/>
                </a:lnTo>
                <a:lnTo>
                  <a:pt x="457099" y="80111"/>
                </a:lnTo>
                <a:close/>
              </a:path>
              <a:path w="621029" h="808355">
                <a:moveTo>
                  <a:pt x="216725" y="0"/>
                </a:moveTo>
                <a:lnTo>
                  <a:pt x="167981" y="2932"/>
                </a:lnTo>
                <a:lnTo>
                  <a:pt x="120954" y="11499"/>
                </a:lnTo>
                <a:lnTo>
                  <a:pt x="75975" y="25353"/>
                </a:lnTo>
                <a:lnTo>
                  <a:pt x="33375" y="44145"/>
                </a:lnTo>
                <a:lnTo>
                  <a:pt x="51633" y="55648"/>
                </a:lnTo>
                <a:lnTo>
                  <a:pt x="66547" y="70516"/>
                </a:lnTo>
                <a:lnTo>
                  <a:pt x="78452" y="87889"/>
                </a:lnTo>
                <a:lnTo>
                  <a:pt x="87680" y="106908"/>
                </a:lnTo>
                <a:lnTo>
                  <a:pt x="118075" y="95456"/>
                </a:lnTo>
                <a:lnTo>
                  <a:pt x="149826" y="87052"/>
                </a:lnTo>
                <a:lnTo>
                  <a:pt x="182765" y="81876"/>
                </a:lnTo>
                <a:lnTo>
                  <a:pt x="216725" y="80111"/>
                </a:lnTo>
                <a:lnTo>
                  <a:pt x="457099" y="80111"/>
                </a:lnTo>
                <a:lnTo>
                  <a:pt x="433240" y="63011"/>
                </a:lnTo>
                <a:lnTo>
                  <a:pt x="394314" y="41142"/>
                </a:lnTo>
                <a:lnTo>
                  <a:pt x="352894" y="23600"/>
                </a:lnTo>
                <a:lnTo>
                  <a:pt x="309285" y="10692"/>
                </a:lnTo>
                <a:lnTo>
                  <a:pt x="263794" y="2724"/>
                </a:lnTo>
                <a:lnTo>
                  <a:pt x="216725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/>
          <p:nvPr/>
        </p:nvSpPr>
        <p:spPr>
          <a:xfrm>
            <a:off x="1084692" y="16883"/>
            <a:ext cx="266700" cy="386715"/>
          </a:xfrm>
          <a:custGeom>
            <a:avLst/>
            <a:gdLst/>
            <a:ahLst/>
            <a:cxnLst/>
            <a:rect l="l" t="t" r="r" b="b"/>
            <a:pathLst>
              <a:path w="266700" h="386715">
                <a:moveTo>
                  <a:pt x="0" y="0"/>
                </a:moveTo>
                <a:lnTo>
                  <a:pt x="8730" y="115704"/>
                </a:lnTo>
                <a:lnTo>
                  <a:pt x="24649" y="180493"/>
                </a:lnTo>
                <a:lnTo>
                  <a:pt x="59462" y="217968"/>
                </a:lnTo>
                <a:lnTo>
                  <a:pt x="124879" y="251726"/>
                </a:lnTo>
                <a:lnTo>
                  <a:pt x="186188" y="292058"/>
                </a:lnTo>
                <a:lnTo>
                  <a:pt x="226109" y="336162"/>
                </a:lnTo>
                <a:lnTo>
                  <a:pt x="247767" y="371684"/>
                </a:lnTo>
                <a:lnTo>
                  <a:pt x="254292" y="386270"/>
                </a:lnTo>
                <a:lnTo>
                  <a:pt x="266307" y="308917"/>
                </a:lnTo>
                <a:lnTo>
                  <a:pt x="262308" y="264699"/>
                </a:lnTo>
                <a:lnTo>
                  <a:pt x="235093" y="237026"/>
                </a:lnTo>
                <a:lnTo>
                  <a:pt x="177457" y="209308"/>
                </a:lnTo>
                <a:lnTo>
                  <a:pt x="90322" y="150340"/>
                </a:lnTo>
                <a:lnTo>
                  <a:pt x="35921" y="81308"/>
                </a:lnTo>
                <a:lnTo>
                  <a:pt x="7925" y="23949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/>
        </p:nvSpPr>
        <p:spPr>
          <a:xfrm>
            <a:off x="1128926" y="223067"/>
            <a:ext cx="200025" cy="224790"/>
          </a:xfrm>
          <a:custGeom>
            <a:avLst/>
            <a:gdLst/>
            <a:ahLst/>
            <a:cxnLst/>
            <a:rect l="l" t="t" r="r" b="b"/>
            <a:pathLst>
              <a:path w="200025" h="224790">
                <a:moveTo>
                  <a:pt x="2387" y="0"/>
                </a:moveTo>
                <a:lnTo>
                  <a:pt x="0" y="50276"/>
                </a:lnTo>
                <a:lnTo>
                  <a:pt x="7287" y="80648"/>
                </a:lnTo>
                <a:lnTo>
                  <a:pt x="31523" y="103366"/>
                </a:lnTo>
                <a:lnTo>
                  <a:pt x="79984" y="130683"/>
                </a:lnTo>
                <a:lnTo>
                  <a:pt x="134107" y="164315"/>
                </a:lnTo>
                <a:lnTo>
                  <a:pt x="171290" y="194497"/>
                </a:lnTo>
                <a:lnTo>
                  <a:pt x="192725" y="216254"/>
                </a:lnTo>
                <a:lnTo>
                  <a:pt x="199606" y="224612"/>
                </a:lnTo>
                <a:lnTo>
                  <a:pt x="182521" y="162086"/>
                </a:lnTo>
                <a:lnTo>
                  <a:pt x="164795" y="125504"/>
                </a:lnTo>
                <a:lnTo>
                  <a:pt x="135601" y="100700"/>
                </a:lnTo>
                <a:lnTo>
                  <a:pt x="57509" y="59348"/>
                </a:lnTo>
                <a:lnTo>
                  <a:pt x="35601" y="44235"/>
                </a:lnTo>
                <a:lnTo>
                  <a:pt x="17518" y="25381"/>
                </a:lnTo>
                <a:lnTo>
                  <a:pt x="238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/>
          <p:nvPr/>
        </p:nvSpPr>
        <p:spPr>
          <a:xfrm>
            <a:off x="1131199" y="41178"/>
            <a:ext cx="219710" cy="252095"/>
          </a:xfrm>
          <a:custGeom>
            <a:avLst/>
            <a:gdLst/>
            <a:ahLst/>
            <a:cxnLst/>
            <a:rect l="l" t="t" r="r" b="b"/>
            <a:pathLst>
              <a:path w="219710" h="252094">
                <a:moveTo>
                  <a:pt x="0" y="0"/>
                </a:moveTo>
                <a:lnTo>
                  <a:pt x="23521" y="70005"/>
                </a:lnTo>
                <a:lnTo>
                  <a:pt x="46248" y="109701"/>
                </a:lnTo>
                <a:lnTo>
                  <a:pt x="81579" y="133811"/>
                </a:lnTo>
                <a:lnTo>
                  <a:pt x="142913" y="157060"/>
                </a:lnTo>
                <a:lnTo>
                  <a:pt x="175384" y="179141"/>
                </a:lnTo>
                <a:lnTo>
                  <a:pt x="199210" y="210978"/>
                </a:lnTo>
                <a:lnTo>
                  <a:pt x="213880" y="239596"/>
                </a:lnTo>
                <a:lnTo>
                  <a:pt x="218884" y="252018"/>
                </a:lnTo>
                <a:lnTo>
                  <a:pt x="219425" y="179121"/>
                </a:lnTo>
                <a:lnTo>
                  <a:pt x="212780" y="139569"/>
                </a:lnTo>
                <a:lnTo>
                  <a:pt x="192808" y="119634"/>
                </a:lnTo>
                <a:lnTo>
                  <a:pt x="153365" y="105587"/>
                </a:lnTo>
                <a:lnTo>
                  <a:pt x="84101" y="75218"/>
                </a:lnTo>
                <a:lnTo>
                  <a:pt x="36415" y="40463"/>
                </a:lnTo>
                <a:lnTo>
                  <a:pt x="8863" y="11874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/>
          <p:cNvSpPr/>
          <p:nvPr/>
        </p:nvSpPr>
        <p:spPr>
          <a:xfrm>
            <a:off x="1097621" y="485310"/>
            <a:ext cx="402590" cy="497840"/>
          </a:xfrm>
          <a:custGeom>
            <a:avLst/>
            <a:gdLst/>
            <a:ahLst/>
            <a:cxnLst/>
            <a:rect l="l" t="t" r="r" b="b"/>
            <a:pathLst>
              <a:path w="402589" h="497839">
                <a:moveTo>
                  <a:pt x="257797" y="0"/>
                </a:moveTo>
                <a:lnTo>
                  <a:pt x="250151" y="0"/>
                </a:lnTo>
                <a:lnTo>
                  <a:pt x="0" y="497763"/>
                </a:lnTo>
                <a:lnTo>
                  <a:pt x="402336" y="127"/>
                </a:lnTo>
                <a:lnTo>
                  <a:pt x="25779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/>
          <p:cNvSpPr/>
          <p:nvPr/>
        </p:nvSpPr>
        <p:spPr>
          <a:xfrm>
            <a:off x="2089999" y="68318"/>
            <a:ext cx="3034106" cy="972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2"/>
          <p:cNvSpPr/>
          <p:nvPr/>
        </p:nvSpPr>
        <p:spPr>
          <a:xfrm>
            <a:off x="2084169" y="665878"/>
            <a:ext cx="3035846" cy="2241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3"/>
          <p:cNvSpPr/>
          <p:nvPr/>
        </p:nvSpPr>
        <p:spPr>
          <a:xfrm>
            <a:off x="2310839" y="406900"/>
            <a:ext cx="0" cy="77470"/>
          </a:xfrm>
          <a:custGeom>
            <a:avLst/>
            <a:gdLst/>
            <a:ahLst/>
            <a:cxnLst/>
            <a:rect l="l" t="t" r="r" b="b"/>
            <a:pathLst>
              <a:path h="77469">
                <a:moveTo>
                  <a:pt x="0" y="0"/>
                </a:moveTo>
                <a:lnTo>
                  <a:pt x="0" y="7747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4"/>
          <p:cNvSpPr/>
          <p:nvPr/>
        </p:nvSpPr>
        <p:spPr>
          <a:xfrm>
            <a:off x="2279127" y="382135"/>
            <a:ext cx="198120" cy="0"/>
          </a:xfrm>
          <a:custGeom>
            <a:avLst/>
            <a:gdLst/>
            <a:ahLst/>
            <a:cxnLst/>
            <a:rect l="l" t="t" r="r" b="b"/>
            <a:pathLst>
              <a:path w="198120">
                <a:moveTo>
                  <a:pt x="0" y="0"/>
                </a:moveTo>
                <a:lnTo>
                  <a:pt x="198107" y="0"/>
                </a:lnTo>
              </a:path>
            </a:pathLst>
          </a:custGeom>
          <a:ln w="49529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5"/>
          <p:cNvSpPr/>
          <p:nvPr/>
        </p:nvSpPr>
        <p:spPr>
          <a:xfrm>
            <a:off x="2310839" y="287520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85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/>
          <p:cNvSpPr/>
          <p:nvPr/>
        </p:nvSpPr>
        <p:spPr>
          <a:xfrm>
            <a:off x="2445522" y="406366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8003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7"/>
          <p:cNvSpPr/>
          <p:nvPr/>
        </p:nvSpPr>
        <p:spPr>
          <a:xfrm>
            <a:off x="2445522" y="287964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596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/>
          <p:cNvSpPr/>
          <p:nvPr/>
        </p:nvSpPr>
        <p:spPr>
          <a:xfrm>
            <a:off x="2502952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05" y="0"/>
                </a:moveTo>
                <a:lnTo>
                  <a:pt x="25247" y="0"/>
                </a:lnTo>
                <a:lnTo>
                  <a:pt x="15709" y="1117"/>
                </a:lnTo>
                <a:lnTo>
                  <a:pt x="1117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688" y="196405"/>
                </a:lnTo>
                <a:lnTo>
                  <a:pt x="174243" y="196405"/>
                </a:lnTo>
                <a:lnTo>
                  <a:pt x="174243" y="148996"/>
                </a:lnTo>
                <a:lnTo>
                  <a:pt x="69316" y="148996"/>
                </a:lnTo>
                <a:lnTo>
                  <a:pt x="66217" y="146189"/>
                </a:lnTo>
                <a:lnTo>
                  <a:pt x="64820" y="145072"/>
                </a:lnTo>
                <a:lnTo>
                  <a:pt x="63411" y="142824"/>
                </a:lnTo>
                <a:lnTo>
                  <a:pt x="63411" y="117563"/>
                </a:lnTo>
                <a:lnTo>
                  <a:pt x="170599" y="117563"/>
                </a:lnTo>
                <a:lnTo>
                  <a:pt x="170599" y="74917"/>
                </a:lnTo>
                <a:lnTo>
                  <a:pt x="63411" y="74917"/>
                </a:lnTo>
                <a:lnTo>
                  <a:pt x="63411" y="53022"/>
                </a:lnTo>
                <a:lnTo>
                  <a:pt x="66497" y="50507"/>
                </a:lnTo>
                <a:lnTo>
                  <a:pt x="68745" y="48539"/>
                </a:lnTo>
                <a:lnTo>
                  <a:pt x="72669" y="47701"/>
                </a:lnTo>
                <a:lnTo>
                  <a:pt x="173405" y="47701"/>
                </a:lnTo>
                <a:lnTo>
                  <a:pt x="173405" y="0"/>
                </a:lnTo>
                <a:close/>
              </a:path>
              <a:path w="174625" h="196850">
                <a:moveTo>
                  <a:pt x="174243" y="148717"/>
                </a:moveTo>
                <a:lnTo>
                  <a:pt x="74358" y="148717"/>
                </a:lnTo>
                <a:lnTo>
                  <a:pt x="69316" y="148996"/>
                </a:lnTo>
                <a:lnTo>
                  <a:pt x="174243" y="148996"/>
                </a:lnTo>
                <a:lnTo>
                  <a:pt x="174243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9"/>
          <p:cNvSpPr/>
          <p:nvPr/>
        </p:nvSpPr>
        <p:spPr>
          <a:xfrm>
            <a:off x="269760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1" y="906"/>
                </a:lnTo>
                <a:lnTo>
                  <a:pt x="279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89" y="139738"/>
                </a:lnTo>
                <a:lnTo>
                  <a:pt x="190444" y="115314"/>
                </a:lnTo>
                <a:lnTo>
                  <a:pt x="196577" y="91465"/>
                </a:lnTo>
                <a:lnTo>
                  <a:pt x="124587" y="91465"/>
                </a:lnTo>
                <a:lnTo>
                  <a:pt x="116725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49" y="48806"/>
                </a:lnTo>
                <a:lnTo>
                  <a:pt x="197419" y="48806"/>
                </a:lnTo>
                <a:lnTo>
                  <a:pt x="197397" y="48390"/>
                </a:lnTo>
                <a:lnTo>
                  <a:pt x="174934" y="6622"/>
                </a:lnTo>
                <a:lnTo>
                  <a:pt x="154077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19" y="48806"/>
                </a:moveTo>
                <a:lnTo>
                  <a:pt x="124015" y="48806"/>
                </a:lnTo>
                <a:lnTo>
                  <a:pt x="129362" y="53314"/>
                </a:lnTo>
                <a:lnTo>
                  <a:pt x="134404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77" y="91465"/>
                </a:lnTo>
                <a:lnTo>
                  <a:pt x="197940" y="80771"/>
                </a:lnTo>
                <a:lnTo>
                  <a:pt x="198374" y="67335"/>
                </a:lnTo>
                <a:lnTo>
                  <a:pt x="197419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0"/>
          <p:cNvSpPr/>
          <p:nvPr/>
        </p:nvSpPr>
        <p:spPr>
          <a:xfrm>
            <a:off x="2913810" y="287964"/>
            <a:ext cx="177800" cy="196850"/>
          </a:xfrm>
          <a:custGeom>
            <a:avLst/>
            <a:gdLst/>
            <a:ahLst/>
            <a:cxnLst/>
            <a:rect l="l" t="t" r="r" b="b"/>
            <a:pathLst>
              <a:path w="177800" h="196850">
                <a:moveTo>
                  <a:pt x="177342" y="0"/>
                </a:moveTo>
                <a:lnTo>
                  <a:pt x="21602" y="0"/>
                </a:lnTo>
                <a:lnTo>
                  <a:pt x="12903" y="4203"/>
                </a:lnTo>
                <a:lnTo>
                  <a:pt x="0" y="35915"/>
                </a:lnTo>
                <a:lnTo>
                  <a:pt x="0" y="196405"/>
                </a:lnTo>
                <a:lnTo>
                  <a:pt x="63423" y="196405"/>
                </a:lnTo>
                <a:lnTo>
                  <a:pt x="63423" y="53873"/>
                </a:lnTo>
                <a:lnTo>
                  <a:pt x="65087" y="51638"/>
                </a:lnTo>
                <a:lnTo>
                  <a:pt x="67614" y="48539"/>
                </a:lnTo>
                <a:lnTo>
                  <a:pt x="177342" y="48539"/>
                </a:lnTo>
                <a:lnTo>
                  <a:pt x="177342" y="0"/>
                </a:lnTo>
                <a:close/>
              </a:path>
              <a:path w="177800" h="196850">
                <a:moveTo>
                  <a:pt x="177342" y="48539"/>
                </a:moveTo>
                <a:lnTo>
                  <a:pt x="67614" y="48539"/>
                </a:lnTo>
                <a:lnTo>
                  <a:pt x="72669" y="48806"/>
                </a:lnTo>
                <a:lnTo>
                  <a:pt x="177342" y="48806"/>
                </a:lnTo>
                <a:lnTo>
                  <a:pt x="177342" y="48539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/>
          <p:cNvSpPr/>
          <p:nvPr/>
        </p:nvSpPr>
        <p:spPr>
          <a:xfrm>
            <a:off x="3098975" y="285716"/>
            <a:ext cx="216535" cy="201295"/>
          </a:xfrm>
          <a:custGeom>
            <a:avLst/>
            <a:gdLst/>
            <a:ahLst/>
            <a:cxnLst/>
            <a:rect l="l" t="t" r="r" b="b"/>
            <a:pathLst>
              <a:path w="216535" h="201294">
                <a:moveTo>
                  <a:pt x="108051" y="0"/>
                </a:moveTo>
                <a:lnTo>
                  <a:pt x="61841" y="2844"/>
                </a:lnTo>
                <a:lnTo>
                  <a:pt x="22174" y="20205"/>
                </a:lnTo>
                <a:lnTo>
                  <a:pt x="3090" y="57807"/>
                </a:lnTo>
                <a:lnTo>
                  <a:pt x="0" y="100456"/>
                </a:lnTo>
                <a:lnTo>
                  <a:pt x="464" y="121008"/>
                </a:lnTo>
                <a:lnTo>
                  <a:pt x="9713" y="163393"/>
                </a:lnTo>
                <a:lnTo>
                  <a:pt x="40239" y="192028"/>
                </a:lnTo>
                <a:lnTo>
                  <a:pt x="85228" y="200467"/>
                </a:lnTo>
                <a:lnTo>
                  <a:pt x="108051" y="200901"/>
                </a:lnTo>
                <a:lnTo>
                  <a:pt x="130852" y="200467"/>
                </a:lnTo>
                <a:lnTo>
                  <a:pt x="175826" y="192028"/>
                </a:lnTo>
                <a:lnTo>
                  <a:pt x="206351" y="163393"/>
                </a:lnTo>
                <a:lnTo>
                  <a:pt x="209987" y="152082"/>
                </a:lnTo>
                <a:lnTo>
                  <a:pt x="108051" y="152082"/>
                </a:lnTo>
                <a:lnTo>
                  <a:pt x="96912" y="151664"/>
                </a:lnTo>
                <a:lnTo>
                  <a:pt x="66332" y="121223"/>
                </a:lnTo>
                <a:lnTo>
                  <a:pt x="65100" y="100456"/>
                </a:lnTo>
                <a:lnTo>
                  <a:pt x="65253" y="89222"/>
                </a:lnTo>
                <a:lnTo>
                  <a:pt x="87269" y="51139"/>
                </a:lnTo>
                <a:lnTo>
                  <a:pt x="108051" y="48831"/>
                </a:lnTo>
                <a:lnTo>
                  <a:pt x="210072" y="48831"/>
                </a:lnTo>
                <a:lnTo>
                  <a:pt x="206351" y="37324"/>
                </a:lnTo>
                <a:lnTo>
                  <a:pt x="193890" y="20205"/>
                </a:lnTo>
                <a:lnTo>
                  <a:pt x="175785" y="8883"/>
                </a:lnTo>
                <a:lnTo>
                  <a:pt x="154228" y="2844"/>
                </a:lnTo>
                <a:lnTo>
                  <a:pt x="131043" y="435"/>
                </a:lnTo>
                <a:lnTo>
                  <a:pt x="108051" y="0"/>
                </a:lnTo>
                <a:close/>
              </a:path>
              <a:path w="216535" h="201294">
                <a:moveTo>
                  <a:pt x="210072" y="48831"/>
                </a:moveTo>
                <a:lnTo>
                  <a:pt x="108051" y="48831"/>
                </a:lnTo>
                <a:lnTo>
                  <a:pt x="119370" y="49249"/>
                </a:lnTo>
                <a:lnTo>
                  <a:pt x="128800" y="51139"/>
                </a:lnTo>
                <a:lnTo>
                  <a:pt x="150890" y="88942"/>
                </a:lnTo>
                <a:lnTo>
                  <a:pt x="150850" y="111418"/>
                </a:lnTo>
                <a:lnTo>
                  <a:pt x="128800" y="149774"/>
                </a:lnTo>
                <a:lnTo>
                  <a:pt x="108051" y="152082"/>
                </a:lnTo>
                <a:lnTo>
                  <a:pt x="209987" y="152082"/>
                </a:lnTo>
                <a:lnTo>
                  <a:pt x="212974" y="142792"/>
                </a:lnTo>
                <a:lnTo>
                  <a:pt x="215600" y="121008"/>
                </a:lnTo>
                <a:lnTo>
                  <a:pt x="216065" y="100456"/>
                </a:lnTo>
                <a:lnTo>
                  <a:pt x="215590" y="79481"/>
                </a:lnTo>
                <a:lnTo>
                  <a:pt x="212974" y="57807"/>
                </a:lnTo>
                <a:lnTo>
                  <a:pt x="210072" y="48831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2"/>
          <p:cNvSpPr/>
          <p:nvPr/>
        </p:nvSpPr>
        <p:spPr>
          <a:xfrm>
            <a:off x="3484306" y="285716"/>
            <a:ext cx="235585" cy="198755"/>
          </a:xfrm>
          <a:custGeom>
            <a:avLst/>
            <a:gdLst/>
            <a:ahLst/>
            <a:cxnLst/>
            <a:rect l="l" t="t" r="r" b="b"/>
            <a:pathLst>
              <a:path w="235585" h="198755">
                <a:moveTo>
                  <a:pt x="117576" y="0"/>
                </a:moveTo>
                <a:lnTo>
                  <a:pt x="78039" y="13967"/>
                </a:lnTo>
                <a:lnTo>
                  <a:pt x="0" y="198653"/>
                </a:lnTo>
                <a:lnTo>
                  <a:pt x="66789" y="198653"/>
                </a:lnTo>
                <a:lnTo>
                  <a:pt x="82219" y="158267"/>
                </a:lnTo>
                <a:lnTo>
                  <a:pt x="218360" y="158267"/>
                </a:lnTo>
                <a:lnTo>
                  <a:pt x="199688" y="113360"/>
                </a:lnTo>
                <a:lnTo>
                  <a:pt x="97383" y="113360"/>
                </a:lnTo>
                <a:lnTo>
                  <a:pt x="115062" y="63690"/>
                </a:lnTo>
                <a:lnTo>
                  <a:pt x="115633" y="62293"/>
                </a:lnTo>
                <a:lnTo>
                  <a:pt x="116713" y="59474"/>
                </a:lnTo>
                <a:lnTo>
                  <a:pt x="177283" y="59474"/>
                </a:lnTo>
                <a:lnTo>
                  <a:pt x="162471" y="23850"/>
                </a:lnTo>
                <a:lnTo>
                  <a:pt x="154191" y="10892"/>
                </a:lnTo>
                <a:lnTo>
                  <a:pt x="143595" y="3719"/>
                </a:lnTo>
                <a:lnTo>
                  <a:pt x="131213" y="649"/>
                </a:lnTo>
                <a:lnTo>
                  <a:pt x="117576" y="0"/>
                </a:lnTo>
                <a:close/>
              </a:path>
              <a:path w="235585" h="198755">
                <a:moveTo>
                  <a:pt x="218360" y="158267"/>
                </a:moveTo>
                <a:lnTo>
                  <a:pt x="152933" y="158267"/>
                </a:lnTo>
                <a:lnTo>
                  <a:pt x="168363" y="198653"/>
                </a:lnTo>
                <a:lnTo>
                  <a:pt x="235153" y="198653"/>
                </a:lnTo>
                <a:lnTo>
                  <a:pt x="218360" y="158267"/>
                </a:lnTo>
                <a:close/>
              </a:path>
              <a:path w="235585" h="198755">
                <a:moveTo>
                  <a:pt x="177283" y="59474"/>
                </a:moveTo>
                <a:lnTo>
                  <a:pt x="118402" y="59474"/>
                </a:lnTo>
                <a:lnTo>
                  <a:pt x="120103" y="63690"/>
                </a:lnTo>
                <a:lnTo>
                  <a:pt x="137782" y="113360"/>
                </a:lnTo>
                <a:lnTo>
                  <a:pt x="199688" y="113360"/>
                </a:lnTo>
                <a:lnTo>
                  <a:pt x="177283" y="59474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3"/>
          <p:cNvSpPr/>
          <p:nvPr/>
        </p:nvSpPr>
        <p:spPr>
          <a:xfrm>
            <a:off x="3729188" y="287964"/>
            <a:ext cx="179070" cy="196850"/>
          </a:xfrm>
          <a:custGeom>
            <a:avLst/>
            <a:gdLst/>
            <a:ahLst/>
            <a:cxnLst/>
            <a:rect l="l" t="t" r="r" b="b"/>
            <a:pathLst>
              <a:path w="179070" h="196850">
                <a:moveTo>
                  <a:pt x="94284" y="75768"/>
                </a:moveTo>
                <a:lnTo>
                  <a:pt x="3657" y="75768"/>
                </a:lnTo>
                <a:lnTo>
                  <a:pt x="3657" y="118402"/>
                </a:lnTo>
                <a:lnTo>
                  <a:pt x="99898" y="118402"/>
                </a:lnTo>
                <a:lnTo>
                  <a:pt x="105232" y="118694"/>
                </a:lnTo>
                <a:lnTo>
                  <a:pt x="113639" y="124307"/>
                </a:lnTo>
                <a:lnTo>
                  <a:pt x="113919" y="129641"/>
                </a:lnTo>
                <a:lnTo>
                  <a:pt x="113919" y="137210"/>
                </a:lnTo>
                <a:lnTo>
                  <a:pt x="113093" y="142265"/>
                </a:lnTo>
                <a:lnTo>
                  <a:pt x="108051" y="145351"/>
                </a:lnTo>
                <a:lnTo>
                  <a:pt x="104952" y="147027"/>
                </a:lnTo>
                <a:lnTo>
                  <a:pt x="100469" y="147599"/>
                </a:lnTo>
                <a:lnTo>
                  <a:pt x="0" y="147599"/>
                </a:lnTo>
                <a:lnTo>
                  <a:pt x="0" y="196405"/>
                </a:lnTo>
                <a:lnTo>
                  <a:pt x="121070" y="196508"/>
                </a:lnTo>
                <a:lnTo>
                  <a:pt x="162191" y="187705"/>
                </a:lnTo>
                <a:lnTo>
                  <a:pt x="178951" y="145351"/>
                </a:lnTo>
                <a:lnTo>
                  <a:pt x="178898" y="135152"/>
                </a:lnTo>
                <a:lnTo>
                  <a:pt x="159107" y="99572"/>
                </a:lnTo>
                <a:lnTo>
                  <a:pt x="145084" y="97358"/>
                </a:lnTo>
                <a:lnTo>
                  <a:pt x="145084" y="96253"/>
                </a:lnTo>
                <a:lnTo>
                  <a:pt x="170309" y="76034"/>
                </a:lnTo>
                <a:lnTo>
                  <a:pt x="102971" y="76034"/>
                </a:lnTo>
                <a:lnTo>
                  <a:pt x="94284" y="75768"/>
                </a:lnTo>
                <a:close/>
              </a:path>
              <a:path w="179070" h="196850">
                <a:moveTo>
                  <a:pt x="109994" y="0"/>
                </a:moveTo>
                <a:lnTo>
                  <a:pt x="1130" y="0"/>
                </a:lnTo>
                <a:lnTo>
                  <a:pt x="1130" y="48818"/>
                </a:lnTo>
                <a:lnTo>
                  <a:pt x="99898" y="48818"/>
                </a:lnTo>
                <a:lnTo>
                  <a:pt x="103263" y="49390"/>
                </a:lnTo>
                <a:lnTo>
                  <a:pt x="105524" y="50215"/>
                </a:lnTo>
                <a:lnTo>
                  <a:pt x="110286" y="52476"/>
                </a:lnTo>
                <a:lnTo>
                  <a:pt x="110832" y="56400"/>
                </a:lnTo>
                <a:lnTo>
                  <a:pt x="110832" y="64261"/>
                </a:lnTo>
                <a:lnTo>
                  <a:pt x="110553" y="69024"/>
                </a:lnTo>
                <a:lnTo>
                  <a:pt x="107188" y="72097"/>
                </a:lnTo>
                <a:lnTo>
                  <a:pt x="102971" y="76034"/>
                </a:lnTo>
                <a:lnTo>
                  <a:pt x="170309" y="76034"/>
                </a:lnTo>
                <a:lnTo>
                  <a:pt x="172008" y="71801"/>
                </a:lnTo>
                <a:lnTo>
                  <a:pt x="173406" y="63120"/>
                </a:lnTo>
                <a:lnTo>
                  <a:pt x="173624" y="56400"/>
                </a:lnTo>
                <a:lnTo>
                  <a:pt x="173549" y="48818"/>
                </a:lnTo>
                <a:lnTo>
                  <a:pt x="151153" y="5679"/>
                </a:lnTo>
                <a:lnTo>
                  <a:pt x="123998" y="175"/>
                </a:lnTo>
                <a:lnTo>
                  <a:pt x="10999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4"/>
          <p:cNvSpPr/>
          <p:nvPr/>
        </p:nvSpPr>
        <p:spPr>
          <a:xfrm>
            <a:off x="4144084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31" y="0"/>
                </a:moveTo>
                <a:lnTo>
                  <a:pt x="25247" y="0"/>
                </a:lnTo>
                <a:lnTo>
                  <a:pt x="15735" y="1117"/>
                </a:lnTo>
                <a:lnTo>
                  <a:pt x="1130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714" y="196405"/>
                </a:lnTo>
                <a:lnTo>
                  <a:pt x="174256" y="196405"/>
                </a:lnTo>
                <a:lnTo>
                  <a:pt x="174256" y="148996"/>
                </a:lnTo>
                <a:lnTo>
                  <a:pt x="69329" y="148996"/>
                </a:lnTo>
                <a:lnTo>
                  <a:pt x="66230" y="146189"/>
                </a:lnTo>
                <a:lnTo>
                  <a:pt x="64833" y="145072"/>
                </a:lnTo>
                <a:lnTo>
                  <a:pt x="63423" y="142824"/>
                </a:lnTo>
                <a:lnTo>
                  <a:pt x="63423" y="117563"/>
                </a:lnTo>
                <a:lnTo>
                  <a:pt x="170624" y="117563"/>
                </a:lnTo>
                <a:lnTo>
                  <a:pt x="170624" y="74917"/>
                </a:lnTo>
                <a:lnTo>
                  <a:pt x="63423" y="74917"/>
                </a:lnTo>
                <a:lnTo>
                  <a:pt x="63423" y="53022"/>
                </a:lnTo>
                <a:lnTo>
                  <a:pt x="66522" y="50507"/>
                </a:lnTo>
                <a:lnTo>
                  <a:pt x="68770" y="48539"/>
                </a:lnTo>
                <a:lnTo>
                  <a:pt x="72682" y="47701"/>
                </a:lnTo>
                <a:lnTo>
                  <a:pt x="173431" y="47701"/>
                </a:lnTo>
                <a:lnTo>
                  <a:pt x="173431" y="0"/>
                </a:lnTo>
                <a:close/>
              </a:path>
              <a:path w="174625" h="196850">
                <a:moveTo>
                  <a:pt x="174256" y="148717"/>
                </a:moveTo>
                <a:lnTo>
                  <a:pt x="74383" y="148717"/>
                </a:lnTo>
                <a:lnTo>
                  <a:pt x="69329" y="148996"/>
                </a:lnTo>
                <a:lnTo>
                  <a:pt x="174256" y="148996"/>
                </a:lnTo>
                <a:lnTo>
                  <a:pt x="174256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5"/>
          <p:cNvSpPr/>
          <p:nvPr/>
        </p:nvSpPr>
        <p:spPr>
          <a:xfrm>
            <a:off x="4331396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5" h="196850">
                <a:moveTo>
                  <a:pt x="168910" y="0"/>
                </a:moveTo>
                <a:lnTo>
                  <a:pt x="85864" y="0"/>
                </a:lnTo>
                <a:lnTo>
                  <a:pt x="68299" y="754"/>
                </a:lnTo>
                <a:lnTo>
                  <a:pt x="17132" y="25527"/>
                </a:lnTo>
                <a:lnTo>
                  <a:pt x="701" y="77621"/>
                </a:lnTo>
                <a:lnTo>
                  <a:pt x="0" y="100736"/>
                </a:lnTo>
                <a:lnTo>
                  <a:pt x="1150" y="125728"/>
                </a:lnTo>
                <a:lnTo>
                  <a:pt x="17970" y="172275"/>
                </a:lnTo>
                <a:lnTo>
                  <a:pt x="63894" y="195437"/>
                </a:lnTo>
                <a:lnTo>
                  <a:pt x="85013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63" y="147599"/>
                </a:lnTo>
                <a:lnTo>
                  <a:pt x="102424" y="147358"/>
                </a:lnTo>
                <a:lnTo>
                  <a:pt x="68418" y="128727"/>
                </a:lnTo>
                <a:lnTo>
                  <a:pt x="65112" y="99593"/>
                </a:lnTo>
                <a:lnTo>
                  <a:pt x="65329" y="91429"/>
                </a:lnTo>
                <a:lnTo>
                  <a:pt x="79316" y="55214"/>
                </a:lnTo>
                <a:lnTo>
                  <a:pt x="116459" y="48806"/>
                </a:lnTo>
                <a:lnTo>
                  <a:pt x="168910" y="48806"/>
                </a:lnTo>
                <a:lnTo>
                  <a:pt x="16891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6"/>
          <p:cNvSpPr/>
          <p:nvPr/>
        </p:nvSpPr>
        <p:spPr>
          <a:xfrm>
            <a:off x="4508815" y="287964"/>
            <a:ext cx="222250" cy="196850"/>
          </a:xfrm>
          <a:custGeom>
            <a:avLst/>
            <a:gdLst/>
            <a:ahLst/>
            <a:cxnLst/>
            <a:rect l="l" t="t" r="r" b="b"/>
            <a:pathLst>
              <a:path w="222250" h="196850">
                <a:moveTo>
                  <a:pt x="70713" y="0"/>
                </a:moveTo>
                <a:lnTo>
                  <a:pt x="0" y="0"/>
                </a:lnTo>
                <a:lnTo>
                  <a:pt x="78574" y="140576"/>
                </a:lnTo>
                <a:lnTo>
                  <a:pt x="47155" y="196405"/>
                </a:lnTo>
                <a:lnTo>
                  <a:pt x="116192" y="196405"/>
                </a:lnTo>
                <a:lnTo>
                  <a:pt x="176937" y="83616"/>
                </a:lnTo>
                <a:lnTo>
                  <a:pt x="111683" y="83616"/>
                </a:lnTo>
                <a:lnTo>
                  <a:pt x="70713" y="0"/>
                </a:lnTo>
                <a:close/>
              </a:path>
              <a:path w="222250" h="196850">
                <a:moveTo>
                  <a:pt x="221970" y="0"/>
                </a:moveTo>
                <a:lnTo>
                  <a:pt x="152933" y="0"/>
                </a:lnTo>
                <a:lnTo>
                  <a:pt x="111683" y="83616"/>
                </a:lnTo>
                <a:lnTo>
                  <a:pt x="176937" y="83616"/>
                </a:lnTo>
                <a:lnTo>
                  <a:pt x="22197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7"/>
          <p:cNvSpPr/>
          <p:nvPr/>
        </p:nvSpPr>
        <p:spPr>
          <a:xfrm>
            <a:off x="473694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2" y="906"/>
                </a:lnTo>
                <a:lnTo>
                  <a:pt x="281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77" y="139738"/>
                </a:lnTo>
                <a:lnTo>
                  <a:pt x="190451" y="115314"/>
                </a:lnTo>
                <a:lnTo>
                  <a:pt x="196588" y="91465"/>
                </a:lnTo>
                <a:lnTo>
                  <a:pt x="124587" y="91465"/>
                </a:lnTo>
                <a:lnTo>
                  <a:pt x="116713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36" y="48806"/>
                </a:lnTo>
                <a:lnTo>
                  <a:pt x="197427" y="48806"/>
                </a:lnTo>
                <a:lnTo>
                  <a:pt x="197406" y="48390"/>
                </a:lnTo>
                <a:lnTo>
                  <a:pt x="174925" y="6622"/>
                </a:lnTo>
                <a:lnTo>
                  <a:pt x="154081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27" y="48806"/>
                </a:moveTo>
                <a:lnTo>
                  <a:pt x="124015" y="48806"/>
                </a:lnTo>
                <a:lnTo>
                  <a:pt x="129349" y="53314"/>
                </a:lnTo>
                <a:lnTo>
                  <a:pt x="134416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88" y="91465"/>
                </a:lnTo>
                <a:lnTo>
                  <a:pt x="197953" y="80771"/>
                </a:lnTo>
                <a:lnTo>
                  <a:pt x="198386" y="67335"/>
                </a:lnTo>
                <a:lnTo>
                  <a:pt x="197427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8"/>
          <p:cNvSpPr/>
          <p:nvPr/>
        </p:nvSpPr>
        <p:spPr>
          <a:xfrm>
            <a:off x="4950165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4" h="196850">
                <a:moveTo>
                  <a:pt x="168922" y="0"/>
                </a:moveTo>
                <a:lnTo>
                  <a:pt x="85864" y="0"/>
                </a:lnTo>
                <a:lnTo>
                  <a:pt x="68291" y="754"/>
                </a:lnTo>
                <a:lnTo>
                  <a:pt x="17106" y="25527"/>
                </a:lnTo>
                <a:lnTo>
                  <a:pt x="703" y="77621"/>
                </a:lnTo>
                <a:lnTo>
                  <a:pt x="0" y="100736"/>
                </a:lnTo>
                <a:lnTo>
                  <a:pt x="1148" y="125728"/>
                </a:lnTo>
                <a:lnTo>
                  <a:pt x="17957" y="172275"/>
                </a:lnTo>
                <a:lnTo>
                  <a:pt x="63890" y="195437"/>
                </a:lnTo>
                <a:lnTo>
                  <a:pt x="85026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76" y="147599"/>
                </a:lnTo>
                <a:lnTo>
                  <a:pt x="102416" y="147358"/>
                </a:lnTo>
                <a:lnTo>
                  <a:pt x="68416" y="128727"/>
                </a:lnTo>
                <a:lnTo>
                  <a:pt x="65100" y="99593"/>
                </a:lnTo>
                <a:lnTo>
                  <a:pt x="65320" y="91429"/>
                </a:lnTo>
                <a:lnTo>
                  <a:pt x="79313" y="55214"/>
                </a:lnTo>
                <a:lnTo>
                  <a:pt x="116446" y="48806"/>
                </a:lnTo>
                <a:lnTo>
                  <a:pt x="168922" y="48806"/>
                </a:lnTo>
                <a:lnTo>
                  <a:pt x="168922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9"/>
          <p:cNvSpPr/>
          <p:nvPr/>
        </p:nvSpPr>
        <p:spPr>
          <a:xfrm>
            <a:off x="2084233" y="557446"/>
            <a:ext cx="3037840" cy="0"/>
          </a:xfrm>
          <a:custGeom>
            <a:avLst/>
            <a:gdLst/>
            <a:ahLst/>
            <a:cxnLst/>
            <a:rect l="l" t="t" r="r" b="b"/>
            <a:pathLst>
              <a:path w="3037840">
                <a:moveTo>
                  <a:pt x="0" y="0"/>
                </a:moveTo>
                <a:lnTo>
                  <a:pt x="3037458" y="0"/>
                </a:lnTo>
              </a:path>
            </a:pathLst>
          </a:custGeom>
          <a:ln w="9245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0"/>
          <p:cNvSpPr/>
          <p:nvPr/>
        </p:nvSpPr>
        <p:spPr>
          <a:xfrm>
            <a:off x="2087027" y="287964"/>
            <a:ext cx="153670" cy="21590"/>
          </a:xfrm>
          <a:custGeom>
            <a:avLst/>
            <a:gdLst/>
            <a:ahLst/>
            <a:cxnLst/>
            <a:rect l="l" t="t" r="r" b="b"/>
            <a:pathLst>
              <a:path w="153670" h="21590">
                <a:moveTo>
                  <a:pt x="94005" y="0"/>
                </a:moveTo>
                <a:lnTo>
                  <a:pt x="0" y="0"/>
                </a:lnTo>
                <a:lnTo>
                  <a:pt x="0" y="21424"/>
                </a:lnTo>
                <a:lnTo>
                  <a:pt x="153530" y="21424"/>
                </a:lnTo>
                <a:lnTo>
                  <a:pt x="152082" y="19634"/>
                </a:lnTo>
                <a:lnTo>
                  <a:pt x="142968" y="12306"/>
                </a:lnTo>
                <a:lnTo>
                  <a:pt x="130511" y="6030"/>
                </a:lnTo>
                <a:lnTo>
                  <a:pt x="114320" y="1648"/>
                </a:lnTo>
                <a:lnTo>
                  <a:pt x="9400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1"/>
          <p:cNvSpPr/>
          <p:nvPr/>
        </p:nvSpPr>
        <p:spPr>
          <a:xfrm>
            <a:off x="2084499" y="320946"/>
            <a:ext cx="174625" cy="163830"/>
          </a:xfrm>
          <a:custGeom>
            <a:avLst/>
            <a:gdLst/>
            <a:ahLst/>
            <a:cxnLst/>
            <a:rect l="l" t="t" r="r" b="b"/>
            <a:pathLst>
              <a:path w="174625" h="163830">
                <a:moveTo>
                  <a:pt x="163944" y="0"/>
                </a:moveTo>
                <a:lnTo>
                  <a:pt x="2527" y="0"/>
                </a:lnTo>
                <a:lnTo>
                  <a:pt x="2527" y="15836"/>
                </a:lnTo>
                <a:lnTo>
                  <a:pt x="62293" y="15836"/>
                </a:lnTo>
                <a:lnTo>
                  <a:pt x="71413" y="16092"/>
                </a:lnTo>
                <a:lnTo>
                  <a:pt x="107200" y="29603"/>
                </a:lnTo>
                <a:lnTo>
                  <a:pt x="109435" y="41097"/>
                </a:lnTo>
                <a:lnTo>
                  <a:pt x="6464" y="41097"/>
                </a:lnTo>
                <a:lnTo>
                  <a:pt x="6464" y="85432"/>
                </a:lnTo>
                <a:lnTo>
                  <a:pt x="109435" y="85432"/>
                </a:lnTo>
                <a:lnTo>
                  <a:pt x="108896" y="91937"/>
                </a:lnTo>
                <a:lnTo>
                  <a:pt x="71807" y="114192"/>
                </a:lnTo>
                <a:lnTo>
                  <a:pt x="58648" y="114617"/>
                </a:lnTo>
                <a:lnTo>
                  <a:pt x="0" y="114617"/>
                </a:lnTo>
                <a:lnTo>
                  <a:pt x="0" y="163436"/>
                </a:lnTo>
                <a:lnTo>
                  <a:pt x="96532" y="163436"/>
                </a:lnTo>
                <a:lnTo>
                  <a:pt x="109229" y="162817"/>
                </a:lnTo>
                <a:lnTo>
                  <a:pt x="151523" y="146608"/>
                </a:lnTo>
                <a:lnTo>
                  <a:pt x="173583" y="91007"/>
                </a:lnTo>
                <a:lnTo>
                  <a:pt x="174536" y="63550"/>
                </a:lnTo>
                <a:lnTo>
                  <a:pt x="174225" y="47411"/>
                </a:lnTo>
                <a:lnTo>
                  <a:pt x="172826" y="30884"/>
                </a:lnTo>
                <a:lnTo>
                  <a:pt x="169633" y="14803"/>
                </a:lnTo>
                <a:lnTo>
                  <a:pt x="16394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2"/>
          <p:cNvSpPr/>
          <p:nvPr/>
        </p:nvSpPr>
        <p:spPr>
          <a:xfrm>
            <a:off x="1380170" y="299553"/>
            <a:ext cx="241300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0919" y="0"/>
                </a:lnTo>
              </a:path>
            </a:pathLst>
          </a:custGeom>
          <a:ln w="19672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3"/>
          <p:cNvSpPr/>
          <p:nvPr/>
        </p:nvSpPr>
        <p:spPr>
          <a:xfrm>
            <a:off x="1393480" y="320946"/>
            <a:ext cx="328295" cy="347345"/>
          </a:xfrm>
          <a:custGeom>
            <a:avLst/>
            <a:gdLst/>
            <a:ahLst/>
            <a:cxnLst/>
            <a:rect l="l" t="t" r="r" b="b"/>
            <a:pathLst>
              <a:path w="328294" h="347344">
                <a:moveTo>
                  <a:pt x="247332" y="0"/>
                </a:moveTo>
                <a:lnTo>
                  <a:pt x="0" y="0"/>
                </a:lnTo>
                <a:lnTo>
                  <a:pt x="584" y="1447"/>
                </a:lnTo>
                <a:lnTo>
                  <a:pt x="1155" y="2768"/>
                </a:lnTo>
                <a:lnTo>
                  <a:pt x="2946" y="7365"/>
                </a:lnTo>
                <a:lnTo>
                  <a:pt x="19011" y="54178"/>
                </a:lnTo>
                <a:lnTo>
                  <a:pt x="131648" y="54178"/>
                </a:lnTo>
                <a:lnTo>
                  <a:pt x="171281" y="62202"/>
                </a:lnTo>
                <a:lnTo>
                  <a:pt x="203681" y="84069"/>
                </a:lnTo>
                <a:lnTo>
                  <a:pt x="225543" y="116473"/>
                </a:lnTo>
                <a:lnTo>
                  <a:pt x="233565" y="156108"/>
                </a:lnTo>
                <a:lnTo>
                  <a:pt x="225543" y="195715"/>
                </a:lnTo>
                <a:lnTo>
                  <a:pt x="203681" y="228095"/>
                </a:lnTo>
                <a:lnTo>
                  <a:pt x="171281" y="249945"/>
                </a:lnTo>
                <a:lnTo>
                  <a:pt x="131648" y="257962"/>
                </a:lnTo>
                <a:lnTo>
                  <a:pt x="88658" y="257962"/>
                </a:lnTo>
                <a:lnTo>
                  <a:pt x="15493" y="346824"/>
                </a:lnTo>
                <a:lnTo>
                  <a:pt x="145287" y="346824"/>
                </a:lnTo>
                <a:lnTo>
                  <a:pt x="190692" y="341176"/>
                </a:lnTo>
                <a:lnTo>
                  <a:pt x="232000" y="325112"/>
                </a:lnTo>
                <a:lnTo>
                  <a:pt x="267749" y="299951"/>
                </a:lnTo>
                <a:lnTo>
                  <a:pt x="296476" y="267011"/>
                </a:lnTo>
                <a:lnTo>
                  <a:pt x="316718" y="227611"/>
                </a:lnTo>
                <a:lnTo>
                  <a:pt x="327012" y="183070"/>
                </a:lnTo>
                <a:lnTo>
                  <a:pt x="327609" y="175552"/>
                </a:lnTo>
                <a:lnTo>
                  <a:pt x="327761" y="173621"/>
                </a:lnTo>
                <a:lnTo>
                  <a:pt x="327913" y="170446"/>
                </a:lnTo>
                <a:lnTo>
                  <a:pt x="328015" y="151511"/>
                </a:lnTo>
                <a:lnTo>
                  <a:pt x="322247" y="105886"/>
                </a:lnTo>
                <a:lnTo>
                  <a:pt x="305909" y="64463"/>
                </a:lnTo>
                <a:lnTo>
                  <a:pt x="280454" y="28686"/>
                </a:lnTo>
                <a:lnTo>
                  <a:pt x="247332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4"/>
          <p:cNvSpPr/>
          <p:nvPr/>
        </p:nvSpPr>
        <p:spPr>
          <a:xfrm>
            <a:off x="3336237" y="287964"/>
            <a:ext cx="176530" cy="21590"/>
          </a:xfrm>
          <a:custGeom>
            <a:avLst/>
            <a:gdLst/>
            <a:ahLst/>
            <a:cxnLst/>
            <a:rect l="l" t="t" r="r" b="b"/>
            <a:pathLst>
              <a:path w="176529" h="21590">
                <a:moveTo>
                  <a:pt x="175945" y="0"/>
                </a:moveTo>
                <a:lnTo>
                  <a:pt x="20218" y="0"/>
                </a:lnTo>
                <a:lnTo>
                  <a:pt x="11531" y="4203"/>
                </a:lnTo>
                <a:lnTo>
                  <a:pt x="6489" y="9537"/>
                </a:lnTo>
                <a:lnTo>
                  <a:pt x="3009" y="13271"/>
                </a:lnTo>
                <a:lnTo>
                  <a:pt x="1092" y="17310"/>
                </a:lnTo>
                <a:lnTo>
                  <a:pt x="0" y="21424"/>
                </a:lnTo>
                <a:lnTo>
                  <a:pt x="175945" y="21424"/>
                </a:lnTo>
                <a:lnTo>
                  <a:pt x="17594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5"/>
          <p:cNvSpPr/>
          <p:nvPr/>
        </p:nvSpPr>
        <p:spPr>
          <a:xfrm>
            <a:off x="3334865" y="320946"/>
            <a:ext cx="177800" cy="163830"/>
          </a:xfrm>
          <a:custGeom>
            <a:avLst/>
            <a:gdLst/>
            <a:ahLst/>
            <a:cxnLst/>
            <a:rect l="l" t="t" r="r" b="b"/>
            <a:pathLst>
              <a:path w="177800" h="163830">
                <a:moveTo>
                  <a:pt x="177317" y="0"/>
                </a:moveTo>
                <a:lnTo>
                  <a:pt x="25" y="0"/>
                </a:lnTo>
                <a:lnTo>
                  <a:pt x="0" y="163436"/>
                </a:lnTo>
                <a:lnTo>
                  <a:pt x="63411" y="163436"/>
                </a:lnTo>
                <a:lnTo>
                  <a:pt x="63411" y="20904"/>
                </a:lnTo>
                <a:lnTo>
                  <a:pt x="65087" y="18656"/>
                </a:lnTo>
                <a:lnTo>
                  <a:pt x="67602" y="15570"/>
                </a:lnTo>
                <a:lnTo>
                  <a:pt x="177317" y="15570"/>
                </a:lnTo>
                <a:lnTo>
                  <a:pt x="177317" y="0"/>
                </a:lnTo>
                <a:close/>
              </a:path>
              <a:path w="177800" h="163830">
                <a:moveTo>
                  <a:pt x="177317" y="15570"/>
                </a:moveTo>
                <a:lnTo>
                  <a:pt x="67602" y="15570"/>
                </a:lnTo>
                <a:lnTo>
                  <a:pt x="72669" y="15836"/>
                </a:lnTo>
                <a:lnTo>
                  <a:pt x="177317" y="15836"/>
                </a:lnTo>
                <a:lnTo>
                  <a:pt x="177317" y="1557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6"/>
          <p:cNvSpPr/>
          <p:nvPr/>
        </p:nvSpPr>
        <p:spPr>
          <a:xfrm>
            <a:off x="3929822" y="287964"/>
            <a:ext cx="187960" cy="21590"/>
          </a:xfrm>
          <a:custGeom>
            <a:avLst/>
            <a:gdLst/>
            <a:ahLst/>
            <a:cxnLst/>
            <a:rect l="l" t="t" r="r" b="b"/>
            <a:pathLst>
              <a:path w="187960" h="21590">
                <a:moveTo>
                  <a:pt x="140614" y="0"/>
                </a:moveTo>
                <a:lnTo>
                  <a:pt x="32004" y="0"/>
                </a:lnTo>
                <a:lnTo>
                  <a:pt x="22845" y="906"/>
                </a:lnTo>
                <a:lnTo>
                  <a:pt x="0" y="21424"/>
                </a:lnTo>
                <a:lnTo>
                  <a:pt x="187502" y="21424"/>
                </a:lnTo>
                <a:lnTo>
                  <a:pt x="152144" y="489"/>
                </a:lnTo>
                <a:lnTo>
                  <a:pt x="14061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7"/>
          <p:cNvSpPr/>
          <p:nvPr/>
        </p:nvSpPr>
        <p:spPr>
          <a:xfrm>
            <a:off x="3927892" y="320946"/>
            <a:ext cx="198755" cy="163830"/>
          </a:xfrm>
          <a:custGeom>
            <a:avLst/>
            <a:gdLst/>
            <a:ahLst/>
            <a:cxnLst/>
            <a:rect l="l" t="t" r="r" b="b"/>
            <a:pathLst>
              <a:path w="198754" h="163830">
                <a:moveTo>
                  <a:pt x="194348" y="0"/>
                </a:moveTo>
                <a:lnTo>
                  <a:pt x="101" y="0"/>
                </a:lnTo>
                <a:lnTo>
                  <a:pt x="0" y="163436"/>
                </a:lnTo>
                <a:lnTo>
                  <a:pt x="63423" y="163436"/>
                </a:lnTo>
                <a:lnTo>
                  <a:pt x="63423" y="106768"/>
                </a:lnTo>
                <a:lnTo>
                  <a:pt x="146189" y="106768"/>
                </a:lnTo>
                <a:lnTo>
                  <a:pt x="190457" y="82345"/>
                </a:lnTo>
                <a:lnTo>
                  <a:pt x="196589" y="58496"/>
                </a:lnTo>
                <a:lnTo>
                  <a:pt x="124587" y="58496"/>
                </a:lnTo>
                <a:lnTo>
                  <a:pt x="116725" y="57924"/>
                </a:lnTo>
                <a:lnTo>
                  <a:pt x="63423" y="57924"/>
                </a:lnTo>
                <a:lnTo>
                  <a:pt x="63423" y="23139"/>
                </a:lnTo>
                <a:lnTo>
                  <a:pt x="64249" y="15836"/>
                </a:lnTo>
                <a:lnTo>
                  <a:pt x="197419" y="15836"/>
                </a:lnTo>
                <a:lnTo>
                  <a:pt x="197348" y="15001"/>
                </a:lnTo>
                <a:lnTo>
                  <a:pt x="196082" y="7005"/>
                </a:lnTo>
                <a:lnTo>
                  <a:pt x="194348" y="0"/>
                </a:lnTo>
                <a:close/>
              </a:path>
              <a:path w="198754" h="163830">
                <a:moveTo>
                  <a:pt x="197419" y="15836"/>
                </a:moveTo>
                <a:lnTo>
                  <a:pt x="124028" y="15836"/>
                </a:lnTo>
                <a:lnTo>
                  <a:pt x="129349" y="20345"/>
                </a:lnTo>
                <a:lnTo>
                  <a:pt x="134404" y="24536"/>
                </a:lnTo>
                <a:lnTo>
                  <a:pt x="134950" y="30708"/>
                </a:lnTo>
                <a:lnTo>
                  <a:pt x="134950" y="43903"/>
                </a:lnTo>
                <a:lnTo>
                  <a:pt x="133007" y="49517"/>
                </a:lnTo>
                <a:lnTo>
                  <a:pt x="129921" y="52882"/>
                </a:lnTo>
                <a:lnTo>
                  <a:pt x="124587" y="58496"/>
                </a:lnTo>
                <a:lnTo>
                  <a:pt x="196589" y="58496"/>
                </a:lnTo>
                <a:lnTo>
                  <a:pt x="197953" y="47801"/>
                </a:lnTo>
                <a:lnTo>
                  <a:pt x="198386" y="34366"/>
                </a:lnTo>
                <a:lnTo>
                  <a:pt x="198135" y="24536"/>
                </a:lnTo>
                <a:lnTo>
                  <a:pt x="198042" y="23139"/>
                </a:lnTo>
                <a:lnTo>
                  <a:pt x="197419" y="1583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364562" y="1052736"/>
            <a:ext cx="8568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seo-optimo.ru/wp-content/uploads/2016/11/icon-rinok-e147850423284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9667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363926" y="6333587"/>
            <a:ext cx="84659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http://st.depositphotos.com/2398103/5098/v/950/depositphotos_50989355-stock-illustration-vector-iso-9001-ic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822" y="6332357"/>
            <a:ext cx="1005878" cy="52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16053" y="6360880"/>
            <a:ext cx="7108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менеджмента качества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271953" y="1124744"/>
            <a:ext cx="7116471" cy="8234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Блоки АГРС «Ресурс»</a:t>
            </a:r>
            <a:endParaRPr lang="ru-RU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51223" y="1948190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Фото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48991" y="5168873"/>
            <a:ext cx="25537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Блок подготовки пускового и импульсного газа Туапсинский НПЗ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158995" y="5250012"/>
            <a:ext cx="25168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Блок подготовки газа на собственные нужды </a:t>
            </a:r>
            <a:b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Туапсинского НПЗ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919812" y="5384316"/>
            <a:ext cx="263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Блок учета расхода газа АГРС «</a:t>
            </a:r>
            <a:r>
              <a:rPr lang="ru-RU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емирлан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 descr="C:\Users\comdir\Desktop\ПРОИЗВОДСТВО\2013\УРПГБ Туапсинский НПЗ\18.12.2013\IMAG013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98" y="2440014"/>
            <a:ext cx="2637684" cy="272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comdir\Desktop\ПРОИЗВОДСТВО\2013\УРПГБ Туапсинский НПЗ\БПГ\IMG_193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946" y="2440014"/>
            <a:ext cx="2608525" cy="263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comdir\Desktop\ПРОИЗВОДСТВО\2016\АГРС Темирлан Шимкент\УЗРГ 28,07,16\DSCN662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693" y="2484549"/>
            <a:ext cx="2625755" cy="268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71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/>
          <p:cNvSpPr/>
          <p:nvPr/>
        </p:nvSpPr>
        <p:spPr>
          <a:xfrm>
            <a:off x="1084501" y="309503"/>
            <a:ext cx="133350" cy="433070"/>
          </a:xfrm>
          <a:custGeom>
            <a:avLst/>
            <a:gdLst/>
            <a:ahLst/>
            <a:cxnLst/>
            <a:rect l="l" t="t" r="r" b="b"/>
            <a:pathLst>
              <a:path w="133350" h="433069">
                <a:moveTo>
                  <a:pt x="40424" y="0"/>
                </a:moveTo>
                <a:lnTo>
                  <a:pt x="23204" y="41048"/>
                </a:lnTo>
                <a:lnTo>
                  <a:pt x="10520" y="84221"/>
                </a:lnTo>
                <a:lnTo>
                  <a:pt x="2681" y="129235"/>
                </a:lnTo>
                <a:lnTo>
                  <a:pt x="0" y="175806"/>
                </a:lnTo>
                <a:lnTo>
                  <a:pt x="2849" y="223919"/>
                </a:lnTo>
                <a:lnTo>
                  <a:pt x="11167" y="270340"/>
                </a:lnTo>
                <a:lnTo>
                  <a:pt x="24634" y="314799"/>
                </a:lnTo>
                <a:lnTo>
                  <a:pt x="42922" y="356950"/>
                </a:lnTo>
                <a:lnTo>
                  <a:pt x="65701" y="396465"/>
                </a:lnTo>
                <a:lnTo>
                  <a:pt x="92646" y="433019"/>
                </a:lnTo>
                <a:lnTo>
                  <a:pt x="132892" y="352971"/>
                </a:lnTo>
                <a:lnTo>
                  <a:pt x="110581" y="313001"/>
                </a:lnTo>
                <a:lnTo>
                  <a:pt x="94000" y="269817"/>
                </a:lnTo>
                <a:lnTo>
                  <a:pt x="83669" y="223900"/>
                </a:lnTo>
                <a:lnTo>
                  <a:pt x="80111" y="175806"/>
                </a:lnTo>
                <a:lnTo>
                  <a:pt x="81470" y="146234"/>
                </a:lnTo>
                <a:lnTo>
                  <a:pt x="85450" y="117424"/>
                </a:lnTo>
                <a:lnTo>
                  <a:pt x="91904" y="89481"/>
                </a:lnTo>
                <a:lnTo>
                  <a:pt x="100685" y="62509"/>
                </a:lnTo>
                <a:lnTo>
                  <a:pt x="80605" y="48206"/>
                </a:lnTo>
                <a:lnTo>
                  <a:pt x="64101" y="32721"/>
                </a:lnTo>
                <a:lnTo>
                  <a:pt x="50824" y="16503"/>
                </a:lnTo>
                <a:lnTo>
                  <a:pt x="40424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/>
          <p:nvPr/>
        </p:nvSpPr>
        <p:spPr>
          <a:xfrm>
            <a:off x="1271953" y="81132"/>
            <a:ext cx="621030" cy="808355"/>
          </a:xfrm>
          <a:custGeom>
            <a:avLst/>
            <a:gdLst/>
            <a:ahLst/>
            <a:cxnLst/>
            <a:rect l="l" t="t" r="r" b="b"/>
            <a:pathLst>
              <a:path w="621029" h="808355">
                <a:moveTo>
                  <a:pt x="50622" y="682447"/>
                </a:moveTo>
                <a:lnTo>
                  <a:pt x="0" y="745070"/>
                </a:lnTo>
                <a:lnTo>
                  <a:pt x="38953" y="767009"/>
                </a:lnTo>
                <a:lnTo>
                  <a:pt x="80404" y="784623"/>
                </a:lnTo>
                <a:lnTo>
                  <a:pt x="124050" y="797596"/>
                </a:lnTo>
                <a:lnTo>
                  <a:pt x="169591" y="805612"/>
                </a:lnTo>
                <a:lnTo>
                  <a:pt x="216725" y="808355"/>
                </a:lnTo>
                <a:lnTo>
                  <a:pt x="263897" y="805612"/>
                </a:lnTo>
                <a:lnTo>
                  <a:pt x="309285" y="797662"/>
                </a:lnTo>
                <a:lnTo>
                  <a:pt x="352894" y="784754"/>
                </a:lnTo>
                <a:lnTo>
                  <a:pt x="394314" y="767212"/>
                </a:lnTo>
                <a:lnTo>
                  <a:pt x="433240" y="745343"/>
                </a:lnTo>
                <a:lnTo>
                  <a:pt x="457099" y="728243"/>
                </a:lnTo>
                <a:lnTo>
                  <a:pt x="216725" y="728243"/>
                </a:lnTo>
                <a:lnTo>
                  <a:pt x="171987" y="725173"/>
                </a:lnTo>
                <a:lnTo>
                  <a:pt x="129120" y="716241"/>
                </a:lnTo>
                <a:lnTo>
                  <a:pt x="88530" y="701861"/>
                </a:lnTo>
                <a:lnTo>
                  <a:pt x="50622" y="682447"/>
                </a:lnTo>
                <a:close/>
              </a:path>
              <a:path w="621029" h="808355">
                <a:moveTo>
                  <a:pt x="457099" y="80111"/>
                </a:moveTo>
                <a:lnTo>
                  <a:pt x="216725" y="80111"/>
                </a:lnTo>
                <a:lnTo>
                  <a:pt x="264611" y="83625"/>
                </a:lnTo>
                <a:lnTo>
                  <a:pt x="310317" y="93832"/>
                </a:lnTo>
                <a:lnTo>
                  <a:pt x="353339" y="110232"/>
                </a:lnTo>
                <a:lnTo>
                  <a:pt x="393179" y="132322"/>
                </a:lnTo>
                <a:lnTo>
                  <a:pt x="429333" y="159602"/>
                </a:lnTo>
                <a:lnTo>
                  <a:pt x="461300" y="191569"/>
                </a:lnTo>
                <a:lnTo>
                  <a:pt x="488580" y="227723"/>
                </a:lnTo>
                <a:lnTo>
                  <a:pt x="510670" y="267563"/>
                </a:lnTo>
                <a:lnTo>
                  <a:pt x="527070" y="310585"/>
                </a:lnTo>
                <a:lnTo>
                  <a:pt x="537277" y="356291"/>
                </a:lnTo>
                <a:lnTo>
                  <a:pt x="540791" y="404177"/>
                </a:lnTo>
                <a:lnTo>
                  <a:pt x="537277" y="452066"/>
                </a:lnTo>
                <a:lnTo>
                  <a:pt x="527070" y="497773"/>
                </a:lnTo>
                <a:lnTo>
                  <a:pt x="510670" y="540797"/>
                </a:lnTo>
                <a:lnTo>
                  <a:pt x="488580" y="580636"/>
                </a:lnTo>
                <a:lnTo>
                  <a:pt x="461300" y="616790"/>
                </a:lnTo>
                <a:lnTo>
                  <a:pt x="429333" y="648757"/>
                </a:lnTo>
                <a:lnTo>
                  <a:pt x="393179" y="676035"/>
                </a:lnTo>
                <a:lnTo>
                  <a:pt x="353339" y="698124"/>
                </a:lnTo>
                <a:lnTo>
                  <a:pt x="310317" y="714523"/>
                </a:lnTo>
                <a:lnTo>
                  <a:pt x="264611" y="724729"/>
                </a:lnTo>
                <a:lnTo>
                  <a:pt x="216725" y="728243"/>
                </a:lnTo>
                <a:lnTo>
                  <a:pt x="457099" y="728243"/>
                </a:lnTo>
                <a:lnTo>
                  <a:pt x="502386" y="689843"/>
                </a:lnTo>
                <a:lnTo>
                  <a:pt x="531995" y="656823"/>
                </a:lnTo>
                <a:lnTo>
                  <a:pt x="557888" y="620697"/>
                </a:lnTo>
                <a:lnTo>
                  <a:pt x="579758" y="581772"/>
                </a:lnTo>
                <a:lnTo>
                  <a:pt x="597300" y="540351"/>
                </a:lnTo>
                <a:lnTo>
                  <a:pt x="610209" y="496741"/>
                </a:lnTo>
                <a:lnTo>
                  <a:pt x="618178" y="451248"/>
                </a:lnTo>
                <a:lnTo>
                  <a:pt x="620903" y="404177"/>
                </a:lnTo>
                <a:lnTo>
                  <a:pt x="618178" y="357106"/>
                </a:lnTo>
                <a:lnTo>
                  <a:pt x="610209" y="311613"/>
                </a:lnTo>
                <a:lnTo>
                  <a:pt x="597300" y="268003"/>
                </a:lnTo>
                <a:lnTo>
                  <a:pt x="579758" y="226582"/>
                </a:lnTo>
                <a:lnTo>
                  <a:pt x="557888" y="187657"/>
                </a:lnTo>
                <a:lnTo>
                  <a:pt x="531995" y="151531"/>
                </a:lnTo>
                <a:lnTo>
                  <a:pt x="502386" y="118511"/>
                </a:lnTo>
                <a:lnTo>
                  <a:pt x="469366" y="88903"/>
                </a:lnTo>
                <a:lnTo>
                  <a:pt x="457099" y="80111"/>
                </a:lnTo>
                <a:close/>
              </a:path>
              <a:path w="621029" h="808355">
                <a:moveTo>
                  <a:pt x="216725" y="0"/>
                </a:moveTo>
                <a:lnTo>
                  <a:pt x="167981" y="2932"/>
                </a:lnTo>
                <a:lnTo>
                  <a:pt x="120954" y="11499"/>
                </a:lnTo>
                <a:lnTo>
                  <a:pt x="75975" y="25353"/>
                </a:lnTo>
                <a:lnTo>
                  <a:pt x="33375" y="44145"/>
                </a:lnTo>
                <a:lnTo>
                  <a:pt x="51633" y="55648"/>
                </a:lnTo>
                <a:lnTo>
                  <a:pt x="66547" y="70516"/>
                </a:lnTo>
                <a:lnTo>
                  <a:pt x="78452" y="87889"/>
                </a:lnTo>
                <a:lnTo>
                  <a:pt x="87680" y="106908"/>
                </a:lnTo>
                <a:lnTo>
                  <a:pt x="118075" y="95456"/>
                </a:lnTo>
                <a:lnTo>
                  <a:pt x="149826" y="87052"/>
                </a:lnTo>
                <a:lnTo>
                  <a:pt x="182765" y="81876"/>
                </a:lnTo>
                <a:lnTo>
                  <a:pt x="216725" y="80111"/>
                </a:lnTo>
                <a:lnTo>
                  <a:pt x="457099" y="80111"/>
                </a:lnTo>
                <a:lnTo>
                  <a:pt x="433240" y="63011"/>
                </a:lnTo>
                <a:lnTo>
                  <a:pt x="394314" y="41142"/>
                </a:lnTo>
                <a:lnTo>
                  <a:pt x="352894" y="23600"/>
                </a:lnTo>
                <a:lnTo>
                  <a:pt x="309285" y="10692"/>
                </a:lnTo>
                <a:lnTo>
                  <a:pt x="263794" y="2724"/>
                </a:lnTo>
                <a:lnTo>
                  <a:pt x="216725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/>
          <p:nvPr/>
        </p:nvSpPr>
        <p:spPr>
          <a:xfrm>
            <a:off x="1084692" y="16883"/>
            <a:ext cx="266700" cy="386715"/>
          </a:xfrm>
          <a:custGeom>
            <a:avLst/>
            <a:gdLst/>
            <a:ahLst/>
            <a:cxnLst/>
            <a:rect l="l" t="t" r="r" b="b"/>
            <a:pathLst>
              <a:path w="266700" h="386715">
                <a:moveTo>
                  <a:pt x="0" y="0"/>
                </a:moveTo>
                <a:lnTo>
                  <a:pt x="8730" y="115704"/>
                </a:lnTo>
                <a:lnTo>
                  <a:pt x="24649" y="180493"/>
                </a:lnTo>
                <a:lnTo>
                  <a:pt x="59462" y="217968"/>
                </a:lnTo>
                <a:lnTo>
                  <a:pt x="124879" y="251726"/>
                </a:lnTo>
                <a:lnTo>
                  <a:pt x="186188" y="292058"/>
                </a:lnTo>
                <a:lnTo>
                  <a:pt x="226109" y="336162"/>
                </a:lnTo>
                <a:lnTo>
                  <a:pt x="247767" y="371684"/>
                </a:lnTo>
                <a:lnTo>
                  <a:pt x="254292" y="386270"/>
                </a:lnTo>
                <a:lnTo>
                  <a:pt x="266307" y="308917"/>
                </a:lnTo>
                <a:lnTo>
                  <a:pt x="262308" y="264699"/>
                </a:lnTo>
                <a:lnTo>
                  <a:pt x="235093" y="237026"/>
                </a:lnTo>
                <a:lnTo>
                  <a:pt x="177457" y="209308"/>
                </a:lnTo>
                <a:lnTo>
                  <a:pt x="90322" y="150340"/>
                </a:lnTo>
                <a:lnTo>
                  <a:pt x="35921" y="81308"/>
                </a:lnTo>
                <a:lnTo>
                  <a:pt x="7925" y="23949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/>
        </p:nvSpPr>
        <p:spPr>
          <a:xfrm>
            <a:off x="1128926" y="223067"/>
            <a:ext cx="200025" cy="224790"/>
          </a:xfrm>
          <a:custGeom>
            <a:avLst/>
            <a:gdLst/>
            <a:ahLst/>
            <a:cxnLst/>
            <a:rect l="l" t="t" r="r" b="b"/>
            <a:pathLst>
              <a:path w="200025" h="224790">
                <a:moveTo>
                  <a:pt x="2387" y="0"/>
                </a:moveTo>
                <a:lnTo>
                  <a:pt x="0" y="50276"/>
                </a:lnTo>
                <a:lnTo>
                  <a:pt x="7287" y="80648"/>
                </a:lnTo>
                <a:lnTo>
                  <a:pt x="31523" y="103366"/>
                </a:lnTo>
                <a:lnTo>
                  <a:pt x="79984" y="130683"/>
                </a:lnTo>
                <a:lnTo>
                  <a:pt x="134107" y="164315"/>
                </a:lnTo>
                <a:lnTo>
                  <a:pt x="171290" y="194497"/>
                </a:lnTo>
                <a:lnTo>
                  <a:pt x="192725" y="216254"/>
                </a:lnTo>
                <a:lnTo>
                  <a:pt x="199606" y="224612"/>
                </a:lnTo>
                <a:lnTo>
                  <a:pt x="182521" y="162086"/>
                </a:lnTo>
                <a:lnTo>
                  <a:pt x="164795" y="125504"/>
                </a:lnTo>
                <a:lnTo>
                  <a:pt x="135601" y="100700"/>
                </a:lnTo>
                <a:lnTo>
                  <a:pt x="57509" y="59348"/>
                </a:lnTo>
                <a:lnTo>
                  <a:pt x="35601" y="44235"/>
                </a:lnTo>
                <a:lnTo>
                  <a:pt x="17518" y="25381"/>
                </a:lnTo>
                <a:lnTo>
                  <a:pt x="238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/>
          <p:nvPr/>
        </p:nvSpPr>
        <p:spPr>
          <a:xfrm>
            <a:off x="1131199" y="41178"/>
            <a:ext cx="219710" cy="252095"/>
          </a:xfrm>
          <a:custGeom>
            <a:avLst/>
            <a:gdLst/>
            <a:ahLst/>
            <a:cxnLst/>
            <a:rect l="l" t="t" r="r" b="b"/>
            <a:pathLst>
              <a:path w="219710" h="252094">
                <a:moveTo>
                  <a:pt x="0" y="0"/>
                </a:moveTo>
                <a:lnTo>
                  <a:pt x="23521" y="70005"/>
                </a:lnTo>
                <a:lnTo>
                  <a:pt x="46248" y="109701"/>
                </a:lnTo>
                <a:lnTo>
                  <a:pt x="81579" y="133811"/>
                </a:lnTo>
                <a:lnTo>
                  <a:pt x="142913" y="157060"/>
                </a:lnTo>
                <a:lnTo>
                  <a:pt x="175384" y="179141"/>
                </a:lnTo>
                <a:lnTo>
                  <a:pt x="199210" y="210978"/>
                </a:lnTo>
                <a:lnTo>
                  <a:pt x="213880" y="239596"/>
                </a:lnTo>
                <a:lnTo>
                  <a:pt x="218884" y="252018"/>
                </a:lnTo>
                <a:lnTo>
                  <a:pt x="219425" y="179121"/>
                </a:lnTo>
                <a:lnTo>
                  <a:pt x="212780" y="139569"/>
                </a:lnTo>
                <a:lnTo>
                  <a:pt x="192808" y="119634"/>
                </a:lnTo>
                <a:lnTo>
                  <a:pt x="153365" y="105587"/>
                </a:lnTo>
                <a:lnTo>
                  <a:pt x="84101" y="75218"/>
                </a:lnTo>
                <a:lnTo>
                  <a:pt x="36415" y="40463"/>
                </a:lnTo>
                <a:lnTo>
                  <a:pt x="8863" y="11874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/>
          <p:cNvSpPr/>
          <p:nvPr/>
        </p:nvSpPr>
        <p:spPr>
          <a:xfrm>
            <a:off x="1097621" y="485310"/>
            <a:ext cx="402590" cy="497840"/>
          </a:xfrm>
          <a:custGeom>
            <a:avLst/>
            <a:gdLst/>
            <a:ahLst/>
            <a:cxnLst/>
            <a:rect l="l" t="t" r="r" b="b"/>
            <a:pathLst>
              <a:path w="402589" h="497839">
                <a:moveTo>
                  <a:pt x="257797" y="0"/>
                </a:moveTo>
                <a:lnTo>
                  <a:pt x="250151" y="0"/>
                </a:lnTo>
                <a:lnTo>
                  <a:pt x="0" y="497763"/>
                </a:lnTo>
                <a:lnTo>
                  <a:pt x="402336" y="127"/>
                </a:lnTo>
                <a:lnTo>
                  <a:pt x="25779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/>
          <p:cNvSpPr/>
          <p:nvPr/>
        </p:nvSpPr>
        <p:spPr>
          <a:xfrm>
            <a:off x="2089999" y="68318"/>
            <a:ext cx="3034106" cy="972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2"/>
          <p:cNvSpPr/>
          <p:nvPr/>
        </p:nvSpPr>
        <p:spPr>
          <a:xfrm>
            <a:off x="2084169" y="665878"/>
            <a:ext cx="3035846" cy="2241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3"/>
          <p:cNvSpPr/>
          <p:nvPr/>
        </p:nvSpPr>
        <p:spPr>
          <a:xfrm>
            <a:off x="2310839" y="406900"/>
            <a:ext cx="0" cy="77470"/>
          </a:xfrm>
          <a:custGeom>
            <a:avLst/>
            <a:gdLst/>
            <a:ahLst/>
            <a:cxnLst/>
            <a:rect l="l" t="t" r="r" b="b"/>
            <a:pathLst>
              <a:path h="77469">
                <a:moveTo>
                  <a:pt x="0" y="0"/>
                </a:moveTo>
                <a:lnTo>
                  <a:pt x="0" y="7747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4"/>
          <p:cNvSpPr/>
          <p:nvPr/>
        </p:nvSpPr>
        <p:spPr>
          <a:xfrm>
            <a:off x="2279127" y="382135"/>
            <a:ext cx="198120" cy="0"/>
          </a:xfrm>
          <a:custGeom>
            <a:avLst/>
            <a:gdLst/>
            <a:ahLst/>
            <a:cxnLst/>
            <a:rect l="l" t="t" r="r" b="b"/>
            <a:pathLst>
              <a:path w="198120">
                <a:moveTo>
                  <a:pt x="0" y="0"/>
                </a:moveTo>
                <a:lnTo>
                  <a:pt x="198107" y="0"/>
                </a:lnTo>
              </a:path>
            </a:pathLst>
          </a:custGeom>
          <a:ln w="49529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5"/>
          <p:cNvSpPr/>
          <p:nvPr/>
        </p:nvSpPr>
        <p:spPr>
          <a:xfrm>
            <a:off x="2310839" y="287520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85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/>
          <p:cNvSpPr/>
          <p:nvPr/>
        </p:nvSpPr>
        <p:spPr>
          <a:xfrm>
            <a:off x="2445522" y="406366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8003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7"/>
          <p:cNvSpPr/>
          <p:nvPr/>
        </p:nvSpPr>
        <p:spPr>
          <a:xfrm>
            <a:off x="2445522" y="287964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596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/>
          <p:cNvSpPr/>
          <p:nvPr/>
        </p:nvSpPr>
        <p:spPr>
          <a:xfrm>
            <a:off x="2502952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05" y="0"/>
                </a:moveTo>
                <a:lnTo>
                  <a:pt x="25247" y="0"/>
                </a:lnTo>
                <a:lnTo>
                  <a:pt x="15709" y="1117"/>
                </a:lnTo>
                <a:lnTo>
                  <a:pt x="1117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688" y="196405"/>
                </a:lnTo>
                <a:lnTo>
                  <a:pt x="174243" y="196405"/>
                </a:lnTo>
                <a:lnTo>
                  <a:pt x="174243" y="148996"/>
                </a:lnTo>
                <a:lnTo>
                  <a:pt x="69316" y="148996"/>
                </a:lnTo>
                <a:lnTo>
                  <a:pt x="66217" y="146189"/>
                </a:lnTo>
                <a:lnTo>
                  <a:pt x="64820" y="145072"/>
                </a:lnTo>
                <a:lnTo>
                  <a:pt x="63411" y="142824"/>
                </a:lnTo>
                <a:lnTo>
                  <a:pt x="63411" y="117563"/>
                </a:lnTo>
                <a:lnTo>
                  <a:pt x="170599" y="117563"/>
                </a:lnTo>
                <a:lnTo>
                  <a:pt x="170599" y="74917"/>
                </a:lnTo>
                <a:lnTo>
                  <a:pt x="63411" y="74917"/>
                </a:lnTo>
                <a:lnTo>
                  <a:pt x="63411" y="53022"/>
                </a:lnTo>
                <a:lnTo>
                  <a:pt x="66497" y="50507"/>
                </a:lnTo>
                <a:lnTo>
                  <a:pt x="68745" y="48539"/>
                </a:lnTo>
                <a:lnTo>
                  <a:pt x="72669" y="47701"/>
                </a:lnTo>
                <a:lnTo>
                  <a:pt x="173405" y="47701"/>
                </a:lnTo>
                <a:lnTo>
                  <a:pt x="173405" y="0"/>
                </a:lnTo>
                <a:close/>
              </a:path>
              <a:path w="174625" h="196850">
                <a:moveTo>
                  <a:pt x="174243" y="148717"/>
                </a:moveTo>
                <a:lnTo>
                  <a:pt x="74358" y="148717"/>
                </a:lnTo>
                <a:lnTo>
                  <a:pt x="69316" y="148996"/>
                </a:lnTo>
                <a:lnTo>
                  <a:pt x="174243" y="148996"/>
                </a:lnTo>
                <a:lnTo>
                  <a:pt x="174243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9"/>
          <p:cNvSpPr/>
          <p:nvPr/>
        </p:nvSpPr>
        <p:spPr>
          <a:xfrm>
            <a:off x="269760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1" y="906"/>
                </a:lnTo>
                <a:lnTo>
                  <a:pt x="279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89" y="139738"/>
                </a:lnTo>
                <a:lnTo>
                  <a:pt x="190444" y="115314"/>
                </a:lnTo>
                <a:lnTo>
                  <a:pt x="196577" y="91465"/>
                </a:lnTo>
                <a:lnTo>
                  <a:pt x="124587" y="91465"/>
                </a:lnTo>
                <a:lnTo>
                  <a:pt x="116725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49" y="48806"/>
                </a:lnTo>
                <a:lnTo>
                  <a:pt x="197419" y="48806"/>
                </a:lnTo>
                <a:lnTo>
                  <a:pt x="197397" y="48390"/>
                </a:lnTo>
                <a:lnTo>
                  <a:pt x="174934" y="6622"/>
                </a:lnTo>
                <a:lnTo>
                  <a:pt x="154077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19" y="48806"/>
                </a:moveTo>
                <a:lnTo>
                  <a:pt x="124015" y="48806"/>
                </a:lnTo>
                <a:lnTo>
                  <a:pt x="129362" y="53314"/>
                </a:lnTo>
                <a:lnTo>
                  <a:pt x="134404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77" y="91465"/>
                </a:lnTo>
                <a:lnTo>
                  <a:pt x="197940" y="80771"/>
                </a:lnTo>
                <a:lnTo>
                  <a:pt x="198374" y="67335"/>
                </a:lnTo>
                <a:lnTo>
                  <a:pt x="197419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0"/>
          <p:cNvSpPr/>
          <p:nvPr/>
        </p:nvSpPr>
        <p:spPr>
          <a:xfrm>
            <a:off x="2913810" y="287964"/>
            <a:ext cx="177800" cy="196850"/>
          </a:xfrm>
          <a:custGeom>
            <a:avLst/>
            <a:gdLst/>
            <a:ahLst/>
            <a:cxnLst/>
            <a:rect l="l" t="t" r="r" b="b"/>
            <a:pathLst>
              <a:path w="177800" h="196850">
                <a:moveTo>
                  <a:pt x="177342" y="0"/>
                </a:moveTo>
                <a:lnTo>
                  <a:pt x="21602" y="0"/>
                </a:lnTo>
                <a:lnTo>
                  <a:pt x="12903" y="4203"/>
                </a:lnTo>
                <a:lnTo>
                  <a:pt x="0" y="35915"/>
                </a:lnTo>
                <a:lnTo>
                  <a:pt x="0" y="196405"/>
                </a:lnTo>
                <a:lnTo>
                  <a:pt x="63423" y="196405"/>
                </a:lnTo>
                <a:lnTo>
                  <a:pt x="63423" y="53873"/>
                </a:lnTo>
                <a:lnTo>
                  <a:pt x="65087" y="51638"/>
                </a:lnTo>
                <a:lnTo>
                  <a:pt x="67614" y="48539"/>
                </a:lnTo>
                <a:lnTo>
                  <a:pt x="177342" y="48539"/>
                </a:lnTo>
                <a:lnTo>
                  <a:pt x="177342" y="0"/>
                </a:lnTo>
                <a:close/>
              </a:path>
              <a:path w="177800" h="196850">
                <a:moveTo>
                  <a:pt x="177342" y="48539"/>
                </a:moveTo>
                <a:lnTo>
                  <a:pt x="67614" y="48539"/>
                </a:lnTo>
                <a:lnTo>
                  <a:pt x="72669" y="48806"/>
                </a:lnTo>
                <a:lnTo>
                  <a:pt x="177342" y="48806"/>
                </a:lnTo>
                <a:lnTo>
                  <a:pt x="177342" y="48539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/>
          <p:cNvSpPr/>
          <p:nvPr/>
        </p:nvSpPr>
        <p:spPr>
          <a:xfrm>
            <a:off x="3098975" y="285716"/>
            <a:ext cx="216535" cy="201295"/>
          </a:xfrm>
          <a:custGeom>
            <a:avLst/>
            <a:gdLst/>
            <a:ahLst/>
            <a:cxnLst/>
            <a:rect l="l" t="t" r="r" b="b"/>
            <a:pathLst>
              <a:path w="216535" h="201294">
                <a:moveTo>
                  <a:pt x="108051" y="0"/>
                </a:moveTo>
                <a:lnTo>
                  <a:pt x="61841" y="2844"/>
                </a:lnTo>
                <a:lnTo>
                  <a:pt x="22174" y="20205"/>
                </a:lnTo>
                <a:lnTo>
                  <a:pt x="3090" y="57807"/>
                </a:lnTo>
                <a:lnTo>
                  <a:pt x="0" y="100456"/>
                </a:lnTo>
                <a:lnTo>
                  <a:pt x="464" y="121008"/>
                </a:lnTo>
                <a:lnTo>
                  <a:pt x="9713" y="163393"/>
                </a:lnTo>
                <a:lnTo>
                  <a:pt x="40239" y="192028"/>
                </a:lnTo>
                <a:lnTo>
                  <a:pt x="85228" y="200467"/>
                </a:lnTo>
                <a:lnTo>
                  <a:pt x="108051" y="200901"/>
                </a:lnTo>
                <a:lnTo>
                  <a:pt x="130852" y="200467"/>
                </a:lnTo>
                <a:lnTo>
                  <a:pt x="175826" y="192028"/>
                </a:lnTo>
                <a:lnTo>
                  <a:pt x="206351" y="163393"/>
                </a:lnTo>
                <a:lnTo>
                  <a:pt x="209987" y="152082"/>
                </a:lnTo>
                <a:lnTo>
                  <a:pt x="108051" y="152082"/>
                </a:lnTo>
                <a:lnTo>
                  <a:pt x="96912" y="151664"/>
                </a:lnTo>
                <a:lnTo>
                  <a:pt x="66332" y="121223"/>
                </a:lnTo>
                <a:lnTo>
                  <a:pt x="65100" y="100456"/>
                </a:lnTo>
                <a:lnTo>
                  <a:pt x="65253" y="89222"/>
                </a:lnTo>
                <a:lnTo>
                  <a:pt x="87269" y="51139"/>
                </a:lnTo>
                <a:lnTo>
                  <a:pt x="108051" y="48831"/>
                </a:lnTo>
                <a:lnTo>
                  <a:pt x="210072" y="48831"/>
                </a:lnTo>
                <a:lnTo>
                  <a:pt x="206351" y="37324"/>
                </a:lnTo>
                <a:lnTo>
                  <a:pt x="193890" y="20205"/>
                </a:lnTo>
                <a:lnTo>
                  <a:pt x="175785" y="8883"/>
                </a:lnTo>
                <a:lnTo>
                  <a:pt x="154228" y="2844"/>
                </a:lnTo>
                <a:lnTo>
                  <a:pt x="131043" y="435"/>
                </a:lnTo>
                <a:lnTo>
                  <a:pt x="108051" y="0"/>
                </a:lnTo>
                <a:close/>
              </a:path>
              <a:path w="216535" h="201294">
                <a:moveTo>
                  <a:pt x="210072" y="48831"/>
                </a:moveTo>
                <a:lnTo>
                  <a:pt x="108051" y="48831"/>
                </a:lnTo>
                <a:lnTo>
                  <a:pt x="119370" y="49249"/>
                </a:lnTo>
                <a:lnTo>
                  <a:pt x="128800" y="51139"/>
                </a:lnTo>
                <a:lnTo>
                  <a:pt x="150890" y="88942"/>
                </a:lnTo>
                <a:lnTo>
                  <a:pt x="150850" y="111418"/>
                </a:lnTo>
                <a:lnTo>
                  <a:pt x="128800" y="149774"/>
                </a:lnTo>
                <a:lnTo>
                  <a:pt x="108051" y="152082"/>
                </a:lnTo>
                <a:lnTo>
                  <a:pt x="209987" y="152082"/>
                </a:lnTo>
                <a:lnTo>
                  <a:pt x="212974" y="142792"/>
                </a:lnTo>
                <a:lnTo>
                  <a:pt x="215600" y="121008"/>
                </a:lnTo>
                <a:lnTo>
                  <a:pt x="216065" y="100456"/>
                </a:lnTo>
                <a:lnTo>
                  <a:pt x="215590" y="79481"/>
                </a:lnTo>
                <a:lnTo>
                  <a:pt x="212974" y="57807"/>
                </a:lnTo>
                <a:lnTo>
                  <a:pt x="210072" y="48831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2"/>
          <p:cNvSpPr/>
          <p:nvPr/>
        </p:nvSpPr>
        <p:spPr>
          <a:xfrm>
            <a:off x="3484306" y="285716"/>
            <a:ext cx="235585" cy="198755"/>
          </a:xfrm>
          <a:custGeom>
            <a:avLst/>
            <a:gdLst/>
            <a:ahLst/>
            <a:cxnLst/>
            <a:rect l="l" t="t" r="r" b="b"/>
            <a:pathLst>
              <a:path w="235585" h="198755">
                <a:moveTo>
                  <a:pt x="117576" y="0"/>
                </a:moveTo>
                <a:lnTo>
                  <a:pt x="78039" y="13967"/>
                </a:lnTo>
                <a:lnTo>
                  <a:pt x="0" y="198653"/>
                </a:lnTo>
                <a:lnTo>
                  <a:pt x="66789" y="198653"/>
                </a:lnTo>
                <a:lnTo>
                  <a:pt x="82219" y="158267"/>
                </a:lnTo>
                <a:lnTo>
                  <a:pt x="218360" y="158267"/>
                </a:lnTo>
                <a:lnTo>
                  <a:pt x="199688" y="113360"/>
                </a:lnTo>
                <a:lnTo>
                  <a:pt x="97383" y="113360"/>
                </a:lnTo>
                <a:lnTo>
                  <a:pt x="115062" y="63690"/>
                </a:lnTo>
                <a:lnTo>
                  <a:pt x="115633" y="62293"/>
                </a:lnTo>
                <a:lnTo>
                  <a:pt x="116713" y="59474"/>
                </a:lnTo>
                <a:lnTo>
                  <a:pt x="177283" y="59474"/>
                </a:lnTo>
                <a:lnTo>
                  <a:pt x="162471" y="23850"/>
                </a:lnTo>
                <a:lnTo>
                  <a:pt x="154191" y="10892"/>
                </a:lnTo>
                <a:lnTo>
                  <a:pt x="143595" y="3719"/>
                </a:lnTo>
                <a:lnTo>
                  <a:pt x="131213" y="649"/>
                </a:lnTo>
                <a:lnTo>
                  <a:pt x="117576" y="0"/>
                </a:lnTo>
                <a:close/>
              </a:path>
              <a:path w="235585" h="198755">
                <a:moveTo>
                  <a:pt x="218360" y="158267"/>
                </a:moveTo>
                <a:lnTo>
                  <a:pt x="152933" y="158267"/>
                </a:lnTo>
                <a:lnTo>
                  <a:pt x="168363" y="198653"/>
                </a:lnTo>
                <a:lnTo>
                  <a:pt x="235153" y="198653"/>
                </a:lnTo>
                <a:lnTo>
                  <a:pt x="218360" y="158267"/>
                </a:lnTo>
                <a:close/>
              </a:path>
              <a:path w="235585" h="198755">
                <a:moveTo>
                  <a:pt x="177283" y="59474"/>
                </a:moveTo>
                <a:lnTo>
                  <a:pt x="118402" y="59474"/>
                </a:lnTo>
                <a:lnTo>
                  <a:pt x="120103" y="63690"/>
                </a:lnTo>
                <a:lnTo>
                  <a:pt x="137782" y="113360"/>
                </a:lnTo>
                <a:lnTo>
                  <a:pt x="199688" y="113360"/>
                </a:lnTo>
                <a:lnTo>
                  <a:pt x="177283" y="59474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3"/>
          <p:cNvSpPr/>
          <p:nvPr/>
        </p:nvSpPr>
        <p:spPr>
          <a:xfrm>
            <a:off x="3729188" y="287964"/>
            <a:ext cx="179070" cy="196850"/>
          </a:xfrm>
          <a:custGeom>
            <a:avLst/>
            <a:gdLst/>
            <a:ahLst/>
            <a:cxnLst/>
            <a:rect l="l" t="t" r="r" b="b"/>
            <a:pathLst>
              <a:path w="179070" h="196850">
                <a:moveTo>
                  <a:pt x="94284" y="75768"/>
                </a:moveTo>
                <a:lnTo>
                  <a:pt x="3657" y="75768"/>
                </a:lnTo>
                <a:lnTo>
                  <a:pt x="3657" y="118402"/>
                </a:lnTo>
                <a:lnTo>
                  <a:pt x="99898" y="118402"/>
                </a:lnTo>
                <a:lnTo>
                  <a:pt x="105232" y="118694"/>
                </a:lnTo>
                <a:lnTo>
                  <a:pt x="113639" y="124307"/>
                </a:lnTo>
                <a:lnTo>
                  <a:pt x="113919" y="129641"/>
                </a:lnTo>
                <a:lnTo>
                  <a:pt x="113919" y="137210"/>
                </a:lnTo>
                <a:lnTo>
                  <a:pt x="113093" y="142265"/>
                </a:lnTo>
                <a:lnTo>
                  <a:pt x="108051" y="145351"/>
                </a:lnTo>
                <a:lnTo>
                  <a:pt x="104952" y="147027"/>
                </a:lnTo>
                <a:lnTo>
                  <a:pt x="100469" y="147599"/>
                </a:lnTo>
                <a:lnTo>
                  <a:pt x="0" y="147599"/>
                </a:lnTo>
                <a:lnTo>
                  <a:pt x="0" y="196405"/>
                </a:lnTo>
                <a:lnTo>
                  <a:pt x="121070" y="196508"/>
                </a:lnTo>
                <a:lnTo>
                  <a:pt x="162191" y="187705"/>
                </a:lnTo>
                <a:lnTo>
                  <a:pt x="178951" y="145351"/>
                </a:lnTo>
                <a:lnTo>
                  <a:pt x="178898" y="135152"/>
                </a:lnTo>
                <a:lnTo>
                  <a:pt x="159107" y="99572"/>
                </a:lnTo>
                <a:lnTo>
                  <a:pt x="145084" y="97358"/>
                </a:lnTo>
                <a:lnTo>
                  <a:pt x="145084" y="96253"/>
                </a:lnTo>
                <a:lnTo>
                  <a:pt x="170309" y="76034"/>
                </a:lnTo>
                <a:lnTo>
                  <a:pt x="102971" y="76034"/>
                </a:lnTo>
                <a:lnTo>
                  <a:pt x="94284" y="75768"/>
                </a:lnTo>
                <a:close/>
              </a:path>
              <a:path w="179070" h="196850">
                <a:moveTo>
                  <a:pt x="109994" y="0"/>
                </a:moveTo>
                <a:lnTo>
                  <a:pt x="1130" y="0"/>
                </a:lnTo>
                <a:lnTo>
                  <a:pt x="1130" y="48818"/>
                </a:lnTo>
                <a:lnTo>
                  <a:pt x="99898" y="48818"/>
                </a:lnTo>
                <a:lnTo>
                  <a:pt x="103263" y="49390"/>
                </a:lnTo>
                <a:lnTo>
                  <a:pt x="105524" y="50215"/>
                </a:lnTo>
                <a:lnTo>
                  <a:pt x="110286" y="52476"/>
                </a:lnTo>
                <a:lnTo>
                  <a:pt x="110832" y="56400"/>
                </a:lnTo>
                <a:lnTo>
                  <a:pt x="110832" y="64261"/>
                </a:lnTo>
                <a:lnTo>
                  <a:pt x="110553" y="69024"/>
                </a:lnTo>
                <a:lnTo>
                  <a:pt x="107188" y="72097"/>
                </a:lnTo>
                <a:lnTo>
                  <a:pt x="102971" y="76034"/>
                </a:lnTo>
                <a:lnTo>
                  <a:pt x="170309" y="76034"/>
                </a:lnTo>
                <a:lnTo>
                  <a:pt x="172008" y="71801"/>
                </a:lnTo>
                <a:lnTo>
                  <a:pt x="173406" y="63120"/>
                </a:lnTo>
                <a:lnTo>
                  <a:pt x="173624" y="56400"/>
                </a:lnTo>
                <a:lnTo>
                  <a:pt x="173549" y="48818"/>
                </a:lnTo>
                <a:lnTo>
                  <a:pt x="151153" y="5679"/>
                </a:lnTo>
                <a:lnTo>
                  <a:pt x="123998" y="175"/>
                </a:lnTo>
                <a:lnTo>
                  <a:pt x="10999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4"/>
          <p:cNvSpPr/>
          <p:nvPr/>
        </p:nvSpPr>
        <p:spPr>
          <a:xfrm>
            <a:off x="4144084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31" y="0"/>
                </a:moveTo>
                <a:lnTo>
                  <a:pt x="25247" y="0"/>
                </a:lnTo>
                <a:lnTo>
                  <a:pt x="15735" y="1117"/>
                </a:lnTo>
                <a:lnTo>
                  <a:pt x="1130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714" y="196405"/>
                </a:lnTo>
                <a:lnTo>
                  <a:pt x="174256" y="196405"/>
                </a:lnTo>
                <a:lnTo>
                  <a:pt x="174256" y="148996"/>
                </a:lnTo>
                <a:lnTo>
                  <a:pt x="69329" y="148996"/>
                </a:lnTo>
                <a:lnTo>
                  <a:pt x="66230" y="146189"/>
                </a:lnTo>
                <a:lnTo>
                  <a:pt x="64833" y="145072"/>
                </a:lnTo>
                <a:lnTo>
                  <a:pt x="63423" y="142824"/>
                </a:lnTo>
                <a:lnTo>
                  <a:pt x="63423" y="117563"/>
                </a:lnTo>
                <a:lnTo>
                  <a:pt x="170624" y="117563"/>
                </a:lnTo>
                <a:lnTo>
                  <a:pt x="170624" y="74917"/>
                </a:lnTo>
                <a:lnTo>
                  <a:pt x="63423" y="74917"/>
                </a:lnTo>
                <a:lnTo>
                  <a:pt x="63423" y="53022"/>
                </a:lnTo>
                <a:lnTo>
                  <a:pt x="66522" y="50507"/>
                </a:lnTo>
                <a:lnTo>
                  <a:pt x="68770" y="48539"/>
                </a:lnTo>
                <a:lnTo>
                  <a:pt x="72682" y="47701"/>
                </a:lnTo>
                <a:lnTo>
                  <a:pt x="173431" y="47701"/>
                </a:lnTo>
                <a:lnTo>
                  <a:pt x="173431" y="0"/>
                </a:lnTo>
                <a:close/>
              </a:path>
              <a:path w="174625" h="196850">
                <a:moveTo>
                  <a:pt x="174256" y="148717"/>
                </a:moveTo>
                <a:lnTo>
                  <a:pt x="74383" y="148717"/>
                </a:lnTo>
                <a:lnTo>
                  <a:pt x="69329" y="148996"/>
                </a:lnTo>
                <a:lnTo>
                  <a:pt x="174256" y="148996"/>
                </a:lnTo>
                <a:lnTo>
                  <a:pt x="174256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5"/>
          <p:cNvSpPr/>
          <p:nvPr/>
        </p:nvSpPr>
        <p:spPr>
          <a:xfrm>
            <a:off x="4331396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5" h="196850">
                <a:moveTo>
                  <a:pt x="168910" y="0"/>
                </a:moveTo>
                <a:lnTo>
                  <a:pt x="85864" y="0"/>
                </a:lnTo>
                <a:lnTo>
                  <a:pt x="68299" y="754"/>
                </a:lnTo>
                <a:lnTo>
                  <a:pt x="17132" y="25527"/>
                </a:lnTo>
                <a:lnTo>
                  <a:pt x="701" y="77621"/>
                </a:lnTo>
                <a:lnTo>
                  <a:pt x="0" y="100736"/>
                </a:lnTo>
                <a:lnTo>
                  <a:pt x="1150" y="125728"/>
                </a:lnTo>
                <a:lnTo>
                  <a:pt x="17970" y="172275"/>
                </a:lnTo>
                <a:lnTo>
                  <a:pt x="63894" y="195437"/>
                </a:lnTo>
                <a:lnTo>
                  <a:pt x="85013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63" y="147599"/>
                </a:lnTo>
                <a:lnTo>
                  <a:pt x="102424" y="147358"/>
                </a:lnTo>
                <a:lnTo>
                  <a:pt x="68418" y="128727"/>
                </a:lnTo>
                <a:lnTo>
                  <a:pt x="65112" y="99593"/>
                </a:lnTo>
                <a:lnTo>
                  <a:pt x="65329" y="91429"/>
                </a:lnTo>
                <a:lnTo>
                  <a:pt x="79316" y="55214"/>
                </a:lnTo>
                <a:lnTo>
                  <a:pt x="116459" y="48806"/>
                </a:lnTo>
                <a:lnTo>
                  <a:pt x="168910" y="48806"/>
                </a:lnTo>
                <a:lnTo>
                  <a:pt x="16891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6"/>
          <p:cNvSpPr/>
          <p:nvPr/>
        </p:nvSpPr>
        <p:spPr>
          <a:xfrm>
            <a:off x="4508815" y="287964"/>
            <a:ext cx="222250" cy="196850"/>
          </a:xfrm>
          <a:custGeom>
            <a:avLst/>
            <a:gdLst/>
            <a:ahLst/>
            <a:cxnLst/>
            <a:rect l="l" t="t" r="r" b="b"/>
            <a:pathLst>
              <a:path w="222250" h="196850">
                <a:moveTo>
                  <a:pt x="70713" y="0"/>
                </a:moveTo>
                <a:lnTo>
                  <a:pt x="0" y="0"/>
                </a:lnTo>
                <a:lnTo>
                  <a:pt x="78574" y="140576"/>
                </a:lnTo>
                <a:lnTo>
                  <a:pt x="47155" y="196405"/>
                </a:lnTo>
                <a:lnTo>
                  <a:pt x="116192" y="196405"/>
                </a:lnTo>
                <a:lnTo>
                  <a:pt x="176937" y="83616"/>
                </a:lnTo>
                <a:lnTo>
                  <a:pt x="111683" y="83616"/>
                </a:lnTo>
                <a:lnTo>
                  <a:pt x="70713" y="0"/>
                </a:lnTo>
                <a:close/>
              </a:path>
              <a:path w="222250" h="196850">
                <a:moveTo>
                  <a:pt x="221970" y="0"/>
                </a:moveTo>
                <a:lnTo>
                  <a:pt x="152933" y="0"/>
                </a:lnTo>
                <a:lnTo>
                  <a:pt x="111683" y="83616"/>
                </a:lnTo>
                <a:lnTo>
                  <a:pt x="176937" y="83616"/>
                </a:lnTo>
                <a:lnTo>
                  <a:pt x="22197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7"/>
          <p:cNvSpPr/>
          <p:nvPr/>
        </p:nvSpPr>
        <p:spPr>
          <a:xfrm>
            <a:off x="473694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2" y="906"/>
                </a:lnTo>
                <a:lnTo>
                  <a:pt x="281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77" y="139738"/>
                </a:lnTo>
                <a:lnTo>
                  <a:pt x="190451" y="115314"/>
                </a:lnTo>
                <a:lnTo>
                  <a:pt x="196588" y="91465"/>
                </a:lnTo>
                <a:lnTo>
                  <a:pt x="124587" y="91465"/>
                </a:lnTo>
                <a:lnTo>
                  <a:pt x="116713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36" y="48806"/>
                </a:lnTo>
                <a:lnTo>
                  <a:pt x="197427" y="48806"/>
                </a:lnTo>
                <a:lnTo>
                  <a:pt x="197406" y="48390"/>
                </a:lnTo>
                <a:lnTo>
                  <a:pt x="174925" y="6622"/>
                </a:lnTo>
                <a:lnTo>
                  <a:pt x="154081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27" y="48806"/>
                </a:moveTo>
                <a:lnTo>
                  <a:pt x="124015" y="48806"/>
                </a:lnTo>
                <a:lnTo>
                  <a:pt x="129349" y="53314"/>
                </a:lnTo>
                <a:lnTo>
                  <a:pt x="134416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88" y="91465"/>
                </a:lnTo>
                <a:lnTo>
                  <a:pt x="197953" y="80771"/>
                </a:lnTo>
                <a:lnTo>
                  <a:pt x="198386" y="67335"/>
                </a:lnTo>
                <a:lnTo>
                  <a:pt x="197427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8"/>
          <p:cNvSpPr/>
          <p:nvPr/>
        </p:nvSpPr>
        <p:spPr>
          <a:xfrm>
            <a:off x="4950165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4" h="196850">
                <a:moveTo>
                  <a:pt x="168922" y="0"/>
                </a:moveTo>
                <a:lnTo>
                  <a:pt x="85864" y="0"/>
                </a:lnTo>
                <a:lnTo>
                  <a:pt x="68291" y="754"/>
                </a:lnTo>
                <a:lnTo>
                  <a:pt x="17106" y="25527"/>
                </a:lnTo>
                <a:lnTo>
                  <a:pt x="703" y="77621"/>
                </a:lnTo>
                <a:lnTo>
                  <a:pt x="0" y="100736"/>
                </a:lnTo>
                <a:lnTo>
                  <a:pt x="1148" y="125728"/>
                </a:lnTo>
                <a:lnTo>
                  <a:pt x="17957" y="172275"/>
                </a:lnTo>
                <a:lnTo>
                  <a:pt x="63890" y="195437"/>
                </a:lnTo>
                <a:lnTo>
                  <a:pt x="85026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76" y="147599"/>
                </a:lnTo>
                <a:lnTo>
                  <a:pt x="102416" y="147358"/>
                </a:lnTo>
                <a:lnTo>
                  <a:pt x="68416" y="128727"/>
                </a:lnTo>
                <a:lnTo>
                  <a:pt x="65100" y="99593"/>
                </a:lnTo>
                <a:lnTo>
                  <a:pt x="65320" y="91429"/>
                </a:lnTo>
                <a:lnTo>
                  <a:pt x="79313" y="55214"/>
                </a:lnTo>
                <a:lnTo>
                  <a:pt x="116446" y="48806"/>
                </a:lnTo>
                <a:lnTo>
                  <a:pt x="168922" y="48806"/>
                </a:lnTo>
                <a:lnTo>
                  <a:pt x="168922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9"/>
          <p:cNvSpPr/>
          <p:nvPr/>
        </p:nvSpPr>
        <p:spPr>
          <a:xfrm>
            <a:off x="2084233" y="557446"/>
            <a:ext cx="3037840" cy="0"/>
          </a:xfrm>
          <a:custGeom>
            <a:avLst/>
            <a:gdLst/>
            <a:ahLst/>
            <a:cxnLst/>
            <a:rect l="l" t="t" r="r" b="b"/>
            <a:pathLst>
              <a:path w="3037840">
                <a:moveTo>
                  <a:pt x="0" y="0"/>
                </a:moveTo>
                <a:lnTo>
                  <a:pt x="3037458" y="0"/>
                </a:lnTo>
              </a:path>
            </a:pathLst>
          </a:custGeom>
          <a:ln w="9245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0"/>
          <p:cNvSpPr/>
          <p:nvPr/>
        </p:nvSpPr>
        <p:spPr>
          <a:xfrm>
            <a:off x="2087027" y="287964"/>
            <a:ext cx="153670" cy="21590"/>
          </a:xfrm>
          <a:custGeom>
            <a:avLst/>
            <a:gdLst/>
            <a:ahLst/>
            <a:cxnLst/>
            <a:rect l="l" t="t" r="r" b="b"/>
            <a:pathLst>
              <a:path w="153670" h="21590">
                <a:moveTo>
                  <a:pt x="94005" y="0"/>
                </a:moveTo>
                <a:lnTo>
                  <a:pt x="0" y="0"/>
                </a:lnTo>
                <a:lnTo>
                  <a:pt x="0" y="21424"/>
                </a:lnTo>
                <a:lnTo>
                  <a:pt x="153530" y="21424"/>
                </a:lnTo>
                <a:lnTo>
                  <a:pt x="152082" y="19634"/>
                </a:lnTo>
                <a:lnTo>
                  <a:pt x="142968" y="12306"/>
                </a:lnTo>
                <a:lnTo>
                  <a:pt x="130511" y="6030"/>
                </a:lnTo>
                <a:lnTo>
                  <a:pt x="114320" y="1648"/>
                </a:lnTo>
                <a:lnTo>
                  <a:pt x="9400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1"/>
          <p:cNvSpPr/>
          <p:nvPr/>
        </p:nvSpPr>
        <p:spPr>
          <a:xfrm>
            <a:off x="2084499" y="320946"/>
            <a:ext cx="174625" cy="163830"/>
          </a:xfrm>
          <a:custGeom>
            <a:avLst/>
            <a:gdLst/>
            <a:ahLst/>
            <a:cxnLst/>
            <a:rect l="l" t="t" r="r" b="b"/>
            <a:pathLst>
              <a:path w="174625" h="163830">
                <a:moveTo>
                  <a:pt x="163944" y="0"/>
                </a:moveTo>
                <a:lnTo>
                  <a:pt x="2527" y="0"/>
                </a:lnTo>
                <a:lnTo>
                  <a:pt x="2527" y="15836"/>
                </a:lnTo>
                <a:lnTo>
                  <a:pt x="62293" y="15836"/>
                </a:lnTo>
                <a:lnTo>
                  <a:pt x="71413" y="16092"/>
                </a:lnTo>
                <a:lnTo>
                  <a:pt x="107200" y="29603"/>
                </a:lnTo>
                <a:lnTo>
                  <a:pt x="109435" y="41097"/>
                </a:lnTo>
                <a:lnTo>
                  <a:pt x="6464" y="41097"/>
                </a:lnTo>
                <a:lnTo>
                  <a:pt x="6464" y="85432"/>
                </a:lnTo>
                <a:lnTo>
                  <a:pt x="109435" y="85432"/>
                </a:lnTo>
                <a:lnTo>
                  <a:pt x="108896" y="91937"/>
                </a:lnTo>
                <a:lnTo>
                  <a:pt x="71807" y="114192"/>
                </a:lnTo>
                <a:lnTo>
                  <a:pt x="58648" y="114617"/>
                </a:lnTo>
                <a:lnTo>
                  <a:pt x="0" y="114617"/>
                </a:lnTo>
                <a:lnTo>
                  <a:pt x="0" y="163436"/>
                </a:lnTo>
                <a:lnTo>
                  <a:pt x="96532" y="163436"/>
                </a:lnTo>
                <a:lnTo>
                  <a:pt x="109229" y="162817"/>
                </a:lnTo>
                <a:lnTo>
                  <a:pt x="151523" y="146608"/>
                </a:lnTo>
                <a:lnTo>
                  <a:pt x="173583" y="91007"/>
                </a:lnTo>
                <a:lnTo>
                  <a:pt x="174536" y="63550"/>
                </a:lnTo>
                <a:lnTo>
                  <a:pt x="174225" y="47411"/>
                </a:lnTo>
                <a:lnTo>
                  <a:pt x="172826" y="30884"/>
                </a:lnTo>
                <a:lnTo>
                  <a:pt x="169633" y="14803"/>
                </a:lnTo>
                <a:lnTo>
                  <a:pt x="16394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2"/>
          <p:cNvSpPr/>
          <p:nvPr/>
        </p:nvSpPr>
        <p:spPr>
          <a:xfrm>
            <a:off x="1380170" y="299553"/>
            <a:ext cx="241300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0919" y="0"/>
                </a:lnTo>
              </a:path>
            </a:pathLst>
          </a:custGeom>
          <a:ln w="19672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3"/>
          <p:cNvSpPr/>
          <p:nvPr/>
        </p:nvSpPr>
        <p:spPr>
          <a:xfrm>
            <a:off x="1393480" y="320946"/>
            <a:ext cx="328295" cy="347345"/>
          </a:xfrm>
          <a:custGeom>
            <a:avLst/>
            <a:gdLst/>
            <a:ahLst/>
            <a:cxnLst/>
            <a:rect l="l" t="t" r="r" b="b"/>
            <a:pathLst>
              <a:path w="328294" h="347344">
                <a:moveTo>
                  <a:pt x="247332" y="0"/>
                </a:moveTo>
                <a:lnTo>
                  <a:pt x="0" y="0"/>
                </a:lnTo>
                <a:lnTo>
                  <a:pt x="584" y="1447"/>
                </a:lnTo>
                <a:lnTo>
                  <a:pt x="1155" y="2768"/>
                </a:lnTo>
                <a:lnTo>
                  <a:pt x="2946" y="7365"/>
                </a:lnTo>
                <a:lnTo>
                  <a:pt x="19011" y="54178"/>
                </a:lnTo>
                <a:lnTo>
                  <a:pt x="131648" y="54178"/>
                </a:lnTo>
                <a:lnTo>
                  <a:pt x="171281" y="62202"/>
                </a:lnTo>
                <a:lnTo>
                  <a:pt x="203681" y="84069"/>
                </a:lnTo>
                <a:lnTo>
                  <a:pt x="225543" y="116473"/>
                </a:lnTo>
                <a:lnTo>
                  <a:pt x="233565" y="156108"/>
                </a:lnTo>
                <a:lnTo>
                  <a:pt x="225543" y="195715"/>
                </a:lnTo>
                <a:lnTo>
                  <a:pt x="203681" y="228095"/>
                </a:lnTo>
                <a:lnTo>
                  <a:pt x="171281" y="249945"/>
                </a:lnTo>
                <a:lnTo>
                  <a:pt x="131648" y="257962"/>
                </a:lnTo>
                <a:lnTo>
                  <a:pt x="88658" y="257962"/>
                </a:lnTo>
                <a:lnTo>
                  <a:pt x="15493" y="346824"/>
                </a:lnTo>
                <a:lnTo>
                  <a:pt x="145287" y="346824"/>
                </a:lnTo>
                <a:lnTo>
                  <a:pt x="190692" y="341176"/>
                </a:lnTo>
                <a:lnTo>
                  <a:pt x="232000" y="325112"/>
                </a:lnTo>
                <a:lnTo>
                  <a:pt x="267749" y="299951"/>
                </a:lnTo>
                <a:lnTo>
                  <a:pt x="296476" y="267011"/>
                </a:lnTo>
                <a:lnTo>
                  <a:pt x="316718" y="227611"/>
                </a:lnTo>
                <a:lnTo>
                  <a:pt x="327012" y="183070"/>
                </a:lnTo>
                <a:lnTo>
                  <a:pt x="327609" y="175552"/>
                </a:lnTo>
                <a:lnTo>
                  <a:pt x="327761" y="173621"/>
                </a:lnTo>
                <a:lnTo>
                  <a:pt x="327913" y="170446"/>
                </a:lnTo>
                <a:lnTo>
                  <a:pt x="328015" y="151511"/>
                </a:lnTo>
                <a:lnTo>
                  <a:pt x="322247" y="105886"/>
                </a:lnTo>
                <a:lnTo>
                  <a:pt x="305909" y="64463"/>
                </a:lnTo>
                <a:lnTo>
                  <a:pt x="280454" y="28686"/>
                </a:lnTo>
                <a:lnTo>
                  <a:pt x="247332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4"/>
          <p:cNvSpPr/>
          <p:nvPr/>
        </p:nvSpPr>
        <p:spPr>
          <a:xfrm>
            <a:off x="3336237" y="287964"/>
            <a:ext cx="176530" cy="21590"/>
          </a:xfrm>
          <a:custGeom>
            <a:avLst/>
            <a:gdLst/>
            <a:ahLst/>
            <a:cxnLst/>
            <a:rect l="l" t="t" r="r" b="b"/>
            <a:pathLst>
              <a:path w="176529" h="21590">
                <a:moveTo>
                  <a:pt x="175945" y="0"/>
                </a:moveTo>
                <a:lnTo>
                  <a:pt x="20218" y="0"/>
                </a:lnTo>
                <a:lnTo>
                  <a:pt x="11531" y="4203"/>
                </a:lnTo>
                <a:lnTo>
                  <a:pt x="6489" y="9537"/>
                </a:lnTo>
                <a:lnTo>
                  <a:pt x="3009" y="13271"/>
                </a:lnTo>
                <a:lnTo>
                  <a:pt x="1092" y="17310"/>
                </a:lnTo>
                <a:lnTo>
                  <a:pt x="0" y="21424"/>
                </a:lnTo>
                <a:lnTo>
                  <a:pt x="175945" y="21424"/>
                </a:lnTo>
                <a:lnTo>
                  <a:pt x="17594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5"/>
          <p:cNvSpPr/>
          <p:nvPr/>
        </p:nvSpPr>
        <p:spPr>
          <a:xfrm>
            <a:off x="3334865" y="320946"/>
            <a:ext cx="177800" cy="163830"/>
          </a:xfrm>
          <a:custGeom>
            <a:avLst/>
            <a:gdLst/>
            <a:ahLst/>
            <a:cxnLst/>
            <a:rect l="l" t="t" r="r" b="b"/>
            <a:pathLst>
              <a:path w="177800" h="163830">
                <a:moveTo>
                  <a:pt x="177317" y="0"/>
                </a:moveTo>
                <a:lnTo>
                  <a:pt x="25" y="0"/>
                </a:lnTo>
                <a:lnTo>
                  <a:pt x="0" y="163436"/>
                </a:lnTo>
                <a:lnTo>
                  <a:pt x="63411" y="163436"/>
                </a:lnTo>
                <a:lnTo>
                  <a:pt x="63411" y="20904"/>
                </a:lnTo>
                <a:lnTo>
                  <a:pt x="65087" y="18656"/>
                </a:lnTo>
                <a:lnTo>
                  <a:pt x="67602" y="15570"/>
                </a:lnTo>
                <a:lnTo>
                  <a:pt x="177317" y="15570"/>
                </a:lnTo>
                <a:lnTo>
                  <a:pt x="177317" y="0"/>
                </a:lnTo>
                <a:close/>
              </a:path>
              <a:path w="177800" h="163830">
                <a:moveTo>
                  <a:pt x="177317" y="15570"/>
                </a:moveTo>
                <a:lnTo>
                  <a:pt x="67602" y="15570"/>
                </a:lnTo>
                <a:lnTo>
                  <a:pt x="72669" y="15836"/>
                </a:lnTo>
                <a:lnTo>
                  <a:pt x="177317" y="15836"/>
                </a:lnTo>
                <a:lnTo>
                  <a:pt x="177317" y="1557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6"/>
          <p:cNvSpPr/>
          <p:nvPr/>
        </p:nvSpPr>
        <p:spPr>
          <a:xfrm>
            <a:off x="3929822" y="287964"/>
            <a:ext cx="187960" cy="21590"/>
          </a:xfrm>
          <a:custGeom>
            <a:avLst/>
            <a:gdLst/>
            <a:ahLst/>
            <a:cxnLst/>
            <a:rect l="l" t="t" r="r" b="b"/>
            <a:pathLst>
              <a:path w="187960" h="21590">
                <a:moveTo>
                  <a:pt x="140614" y="0"/>
                </a:moveTo>
                <a:lnTo>
                  <a:pt x="32004" y="0"/>
                </a:lnTo>
                <a:lnTo>
                  <a:pt x="22845" y="906"/>
                </a:lnTo>
                <a:lnTo>
                  <a:pt x="0" y="21424"/>
                </a:lnTo>
                <a:lnTo>
                  <a:pt x="187502" y="21424"/>
                </a:lnTo>
                <a:lnTo>
                  <a:pt x="152144" y="489"/>
                </a:lnTo>
                <a:lnTo>
                  <a:pt x="14061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7"/>
          <p:cNvSpPr/>
          <p:nvPr/>
        </p:nvSpPr>
        <p:spPr>
          <a:xfrm>
            <a:off x="3927892" y="320946"/>
            <a:ext cx="198755" cy="163830"/>
          </a:xfrm>
          <a:custGeom>
            <a:avLst/>
            <a:gdLst/>
            <a:ahLst/>
            <a:cxnLst/>
            <a:rect l="l" t="t" r="r" b="b"/>
            <a:pathLst>
              <a:path w="198754" h="163830">
                <a:moveTo>
                  <a:pt x="194348" y="0"/>
                </a:moveTo>
                <a:lnTo>
                  <a:pt x="101" y="0"/>
                </a:lnTo>
                <a:lnTo>
                  <a:pt x="0" y="163436"/>
                </a:lnTo>
                <a:lnTo>
                  <a:pt x="63423" y="163436"/>
                </a:lnTo>
                <a:lnTo>
                  <a:pt x="63423" y="106768"/>
                </a:lnTo>
                <a:lnTo>
                  <a:pt x="146189" y="106768"/>
                </a:lnTo>
                <a:lnTo>
                  <a:pt x="190457" y="82345"/>
                </a:lnTo>
                <a:lnTo>
                  <a:pt x="196589" y="58496"/>
                </a:lnTo>
                <a:lnTo>
                  <a:pt x="124587" y="58496"/>
                </a:lnTo>
                <a:lnTo>
                  <a:pt x="116725" y="57924"/>
                </a:lnTo>
                <a:lnTo>
                  <a:pt x="63423" y="57924"/>
                </a:lnTo>
                <a:lnTo>
                  <a:pt x="63423" y="23139"/>
                </a:lnTo>
                <a:lnTo>
                  <a:pt x="64249" y="15836"/>
                </a:lnTo>
                <a:lnTo>
                  <a:pt x="197419" y="15836"/>
                </a:lnTo>
                <a:lnTo>
                  <a:pt x="197348" y="15001"/>
                </a:lnTo>
                <a:lnTo>
                  <a:pt x="196082" y="7005"/>
                </a:lnTo>
                <a:lnTo>
                  <a:pt x="194348" y="0"/>
                </a:lnTo>
                <a:close/>
              </a:path>
              <a:path w="198754" h="163830">
                <a:moveTo>
                  <a:pt x="197419" y="15836"/>
                </a:moveTo>
                <a:lnTo>
                  <a:pt x="124028" y="15836"/>
                </a:lnTo>
                <a:lnTo>
                  <a:pt x="129349" y="20345"/>
                </a:lnTo>
                <a:lnTo>
                  <a:pt x="134404" y="24536"/>
                </a:lnTo>
                <a:lnTo>
                  <a:pt x="134950" y="30708"/>
                </a:lnTo>
                <a:lnTo>
                  <a:pt x="134950" y="43903"/>
                </a:lnTo>
                <a:lnTo>
                  <a:pt x="133007" y="49517"/>
                </a:lnTo>
                <a:lnTo>
                  <a:pt x="129921" y="52882"/>
                </a:lnTo>
                <a:lnTo>
                  <a:pt x="124587" y="58496"/>
                </a:lnTo>
                <a:lnTo>
                  <a:pt x="196589" y="58496"/>
                </a:lnTo>
                <a:lnTo>
                  <a:pt x="197953" y="47801"/>
                </a:lnTo>
                <a:lnTo>
                  <a:pt x="198386" y="34366"/>
                </a:lnTo>
                <a:lnTo>
                  <a:pt x="198135" y="24536"/>
                </a:lnTo>
                <a:lnTo>
                  <a:pt x="198042" y="23139"/>
                </a:lnTo>
                <a:lnTo>
                  <a:pt x="197419" y="1583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364562" y="1052736"/>
            <a:ext cx="8568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seo-optimo.ru/wp-content/uploads/2016/11/icon-rinok-e147850423284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9667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363926" y="6333587"/>
            <a:ext cx="84659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http://st.depositphotos.com/2398103/5098/v/950/depositphotos_50989355-stock-illustration-vector-iso-9001-ic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822" y="6332357"/>
            <a:ext cx="1005878" cy="52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16053" y="6360880"/>
            <a:ext cx="7108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менеджмента качества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271953" y="1124744"/>
            <a:ext cx="7116471" cy="8234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Блоки АГРС «Ресурс»</a:t>
            </a:r>
            <a:endParaRPr lang="ru-RU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62450" y="1948190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Фото УПИПГ КС Краснодарская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2" descr="C:\Users\comdir\Desktop\ПРОИЗВОДСТВО\2013\УПТПГ Краснодарская КС\image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09" y="2420888"/>
            <a:ext cx="402668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comdir\Desktop\ПРОИЗВОДСТВО\2013\УПТПГ Краснодарская КС\image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064" y="2420888"/>
            <a:ext cx="4178313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19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/>
          <p:cNvSpPr/>
          <p:nvPr/>
        </p:nvSpPr>
        <p:spPr>
          <a:xfrm>
            <a:off x="1084501" y="309503"/>
            <a:ext cx="133350" cy="433070"/>
          </a:xfrm>
          <a:custGeom>
            <a:avLst/>
            <a:gdLst/>
            <a:ahLst/>
            <a:cxnLst/>
            <a:rect l="l" t="t" r="r" b="b"/>
            <a:pathLst>
              <a:path w="133350" h="433069">
                <a:moveTo>
                  <a:pt x="40424" y="0"/>
                </a:moveTo>
                <a:lnTo>
                  <a:pt x="23204" y="41048"/>
                </a:lnTo>
                <a:lnTo>
                  <a:pt x="10520" y="84221"/>
                </a:lnTo>
                <a:lnTo>
                  <a:pt x="2681" y="129235"/>
                </a:lnTo>
                <a:lnTo>
                  <a:pt x="0" y="175806"/>
                </a:lnTo>
                <a:lnTo>
                  <a:pt x="2849" y="223919"/>
                </a:lnTo>
                <a:lnTo>
                  <a:pt x="11167" y="270340"/>
                </a:lnTo>
                <a:lnTo>
                  <a:pt x="24634" y="314799"/>
                </a:lnTo>
                <a:lnTo>
                  <a:pt x="42922" y="356950"/>
                </a:lnTo>
                <a:lnTo>
                  <a:pt x="65701" y="396465"/>
                </a:lnTo>
                <a:lnTo>
                  <a:pt x="92646" y="433019"/>
                </a:lnTo>
                <a:lnTo>
                  <a:pt x="132892" y="352971"/>
                </a:lnTo>
                <a:lnTo>
                  <a:pt x="110581" y="313001"/>
                </a:lnTo>
                <a:lnTo>
                  <a:pt x="94000" y="269817"/>
                </a:lnTo>
                <a:lnTo>
                  <a:pt x="83669" y="223900"/>
                </a:lnTo>
                <a:lnTo>
                  <a:pt x="80111" y="175806"/>
                </a:lnTo>
                <a:lnTo>
                  <a:pt x="81470" y="146234"/>
                </a:lnTo>
                <a:lnTo>
                  <a:pt x="85450" y="117424"/>
                </a:lnTo>
                <a:lnTo>
                  <a:pt x="91904" y="89481"/>
                </a:lnTo>
                <a:lnTo>
                  <a:pt x="100685" y="62509"/>
                </a:lnTo>
                <a:lnTo>
                  <a:pt x="80605" y="48206"/>
                </a:lnTo>
                <a:lnTo>
                  <a:pt x="64101" y="32721"/>
                </a:lnTo>
                <a:lnTo>
                  <a:pt x="50824" y="16503"/>
                </a:lnTo>
                <a:lnTo>
                  <a:pt x="40424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/>
          <p:nvPr/>
        </p:nvSpPr>
        <p:spPr>
          <a:xfrm>
            <a:off x="1271953" y="81132"/>
            <a:ext cx="621030" cy="808355"/>
          </a:xfrm>
          <a:custGeom>
            <a:avLst/>
            <a:gdLst/>
            <a:ahLst/>
            <a:cxnLst/>
            <a:rect l="l" t="t" r="r" b="b"/>
            <a:pathLst>
              <a:path w="621029" h="808355">
                <a:moveTo>
                  <a:pt x="50622" y="682447"/>
                </a:moveTo>
                <a:lnTo>
                  <a:pt x="0" y="745070"/>
                </a:lnTo>
                <a:lnTo>
                  <a:pt x="38953" y="767009"/>
                </a:lnTo>
                <a:lnTo>
                  <a:pt x="80404" y="784623"/>
                </a:lnTo>
                <a:lnTo>
                  <a:pt x="124050" y="797596"/>
                </a:lnTo>
                <a:lnTo>
                  <a:pt x="169591" y="805612"/>
                </a:lnTo>
                <a:lnTo>
                  <a:pt x="216725" y="808355"/>
                </a:lnTo>
                <a:lnTo>
                  <a:pt x="263897" y="805612"/>
                </a:lnTo>
                <a:lnTo>
                  <a:pt x="309285" y="797662"/>
                </a:lnTo>
                <a:lnTo>
                  <a:pt x="352894" y="784754"/>
                </a:lnTo>
                <a:lnTo>
                  <a:pt x="394314" y="767212"/>
                </a:lnTo>
                <a:lnTo>
                  <a:pt x="433240" y="745343"/>
                </a:lnTo>
                <a:lnTo>
                  <a:pt x="457099" y="728243"/>
                </a:lnTo>
                <a:lnTo>
                  <a:pt x="216725" y="728243"/>
                </a:lnTo>
                <a:lnTo>
                  <a:pt x="171987" y="725173"/>
                </a:lnTo>
                <a:lnTo>
                  <a:pt x="129120" y="716241"/>
                </a:lnTo>
                <a:lnTo>
                  <a:pt x="88530" y="701861"/>
                </a:lnTo>
                <a:lnTo>
                  <a:pt x="50622" y="682447"/>
                </a:lnTo>
                <a:close/>
              </a:path>
              <a:path w="621029" h="808355">
                <a:moveTo>
                  <a:pt x="457099" y="80111"/>
                </a:moveTo>
                <a:lnTo>
                  <a:pt x="216725" y="80111"/>
                </a:lnTo>
                <a:lnTo>
                  <a:pt x="264611" y="83625"/>
                </a:lnTo>
                <a:lnTo>
                  <a:pt x="310317" y="93832"/>
                </a:lnTo>
                <a:lnTo>
                  <a:pt x="353339" y="110232"/>
                </a:lnTo>
                <a:lnTo>
                  <a:pt x="393179" y="132322"/>
                </a:lnTo>
                <a:lnTo>
                  <a:pt x="429333" y="159602"/>
                </a:lnTo>
                <a:lnTo>
                  <a:pt x="461300" y="191569"/>
                </a:lnTo>
                <a:lnTo>
                  <a:pt x="488580" y="227723"/>
                </a:lnTo>
                <a:lnTo>
                  <a:pt x="510670" y="267563"/>
                </a:lnTo>
                <a:lnTo>
                  <a:pt x="527070" y="310585"/>
                </a:lnTo>
                <a:lnTo>
                  <a:pt x="537277" y="356291"/>
                </a:lnTo>
                <a:lnTo>
                  <a:pt x="540791" y="404177"/>
                </a:lnTo>
                <a:lnTo>
                  <a:pt x="537277" y="452066"/>
                </a:lnTo>
                <a:lnTo>
                  <a:pt x="527070" y="497773"/>
                </a:lnTo>
                <a:lnTo>
                  <a:pt x="510670" y="540797"/>
                </a:lnTo>
                <a:lnTo>
                  <a:pt x="488580" y="580636"/>
                </a:lnTo>
                <a:lnTo>
                  <a:pt x="461300" y="616790"/>
                </a:lnTo>
                <a:lnTo>
                  <a:pt x="429333" y="648757"/>
                </a:lnTo>
                <a:lnTo>
                  <a:pt x="393179" y="676035"/>
                </a:lnTo>
                <a:lnTo>
                  <a:pt x="353339" y="698124"/>
                </a:lnTo>
                <a:lnTo>
                  <a:pt x="310317" y="714523"/>
                </a:lnTo>
                <a:lnTo>
                  <a:pt x="264611" y="724729"/>
                </a:lnTo>
                <a:lnTo>
                  <a:pt x="216725" y="728243"/>
                </a:lnTo>
                <a:lnTo>
                  <a:pt x="457099" y="728243"/>
                </a:lnTo>
                <a:lnTo>
                  <a:pt x="502386" y="689843"/>
                </a:lnTo>
                <a:lnTo>
                  <a:pt x="531995" y="656823"/>
                </a:lnTo>
                <a:lnTo>
                  <a:pt x="557888" y="620697"/>
                </a:lnTo>
                <a:lnTo>
                  <a:pt x="579758" y="581772"/>
                </a:lnTo>
                <a:lnTo>
                  <a:pt x="597300" y="540351"/>
                </a:lnTo>
                <a:lnTo>
                  <a:pt x="610209" y="496741"/>
                </a:lnTo>
                <a:lnTo>
                  <a:pt x="618178" y="451248"/>
                </a:lnTo>
                <a:lnTo>
                  <a:pt x="620903" y="404177"/>
                </a:lnTo>
                <a:lnTo>
                  <a:pt x="618178" y="357106"/>
                </a:lnTo>
                <a:lnTo>
                  <a:pt x="610209" y="311613"/>
                </a:lnTo>
                <a:lnTo>
                  <a:pt x="597300" y="268003"/>
                </a:lnTo>
                <a:lnTo>
                  <a:pt x="579758" y="226582"/>
                </a:lnTo>
                <a:lnTo>
                  <a:pt x="557888" y="187657"/>
                </a:lnTo>
                <a:lnTo>
                  <a:pt x="531995" y="151531"/>
                </a:lnTo>
                <a:lnTo>
                  <a:pt x="502386" y="118511"/>
                </a:lnTo>
                <a:lnTo>
                  <a:pt x="469366" y="88903"/>
                </a:lnTo>
                <a:lnTo>
                  <a:pt x="457099" y="80111"/>
                </a:lnTo>
                <a:close/>
              </a:path>
              <a:path w="621029" h="808355">
                <a:moveTo>
                  <a:pt x="216725" y="0"/>
                </a:moveTo>
                <a:lnTo>
                  <a:pt x="167981" y="2932"/>
                </a:lnTo>
                <a:lnTo>
                  <a:pt x="120954" y="11499"/>
                </a:lnTo>
                <a:lnTo>
                  <a:pt x="75975" y="25353"/>
                </a:lnTo>
                <a:lnTo>
                  <a:pt x="33375" y="44145"/>
                </a:lnTo>
                <a:lnTo>
                  <a:pt x="51633" y="55648"/>
                </a:lnTo>
                <a:lnTo>
                  <a:pt x="66547" y="70516"/>
                </a:lnTo>
                <a:lnTo>
                  <a:pt x="78452" y="87889"/>
                </a:lnTo>
                <a:lnTo>
                  <a:pt x="87680" y="106908"/>
                </a:lnTo>
                <a:lnTo>
                  <a:pt x="118075" y="95456"/>
                </a:lnTo>
                <a:lnTo>
                  <a:pt x="149826" y="87052"/>
                </a:lnTo>
                <a:lnTo>
                  <a:pt x="182765" y="81876"/>
                </a:lnTo>
                <a:lnTo>
                  <a:pt x="216725" y="80111"/>
                </a:lnTo>
                <a:lnTo>
                  <a:pt x="457099" y="80111"/>
                </a:lnTo>
                <a:lnTo>
                  <a:pt x="433240" y="63011"/>
                </a:lnTo>
                <a:lnTo>
                  <a:pt x="394314" y="41142"/>
                </a:lnTo>
                <a:lnTo>
                  <a:pt x="352894" y="23600"/>
                </a:lnTo>
                <a:lnTo>
                  <a:pt x="309285" y="10692"/>
                </a:lnTo>
                <a:lnTo>
                  <a:pt x="263794" y="2724"/>
                </a:lnTo>
                <a:lnTo>
                  <a:pt x="216725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/>
          <p:nvPr/>
        </p:nvSpPr>
        <p:spPr>
          <a:xfrm>
            <a:off x="1084692" y="16883"/>
            <a:ext cx="266700" cy="386715"/>
          </a:xfrm>
          <a:custGeom>
            <a:avLst/>
            <a:gdLst/>
            <a:ahLst/>
            <a:cxnLst/>
            <a:rect l="l" t="t" r="r" b="b"/>
            <a:pathLst>
              <a:path w="266700" h="386715">
                <a:moveTo>
                  <a:pt x="0" y="0"/>
                </a:moveTo>
                <a:lnTo>
                  <a:pt x="8730" y="115704"/>
                </a:lnTo>
                <a:lnTo>
                  <a:pt x="24649" y="180493"/>
                </a:lnTo>
                <a:lnTo>
                  <a:pt x="59462" y="217968"/>
                </a:lnTo>
                <a:lnTo>
                  <a:pt x="124879" y="251726"/>
                </a:lnTo>
                <a:lnTo>
                  <a:pt x="186188" y="292058"/>
                </a:lnTo>
                <a:lnTo>
                  <a:pt x="226109" y="336162"/>
                </a:lnTo>
                <a:lnTo>
                  <a:pt x="247767" y="371684"/>
                </a:lnTo>
                <a:lnTo>
                  <a:pt x="254292" y="386270"/>
                </a:lnTo>
                <a:lnTo>
                  <a:pt x="266307" y="308917"/>
                </a:lnTo>
                <a:lnTo>
                  <a:pt x="262308" y="264699"/>
                </a:lnTo>
                <a:lnTo>
                  <a:pt x="235093" y="237026"/>
                </a:lnTo>
                <a:lnTo>
                  <a:pt x="177457" y="209308"/>
                </a:lnTo>
                <a:lnTo>
                  <a:pt x="90322" y="150340"/>
                </a:lnTo>
                <a:lnTo>
                  <a:pt x="35921" y="81308"/>
                </a:lnTo>
                <a:lnTo>
                  <a:pt x="7925" y="23949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/>
        </p:nvSpPr>
        <p:spPr>
          <a:xfrm>
            <a:off x="1128926" y="223067"/>
            <a:ext cx="200025" cy="224790"/>
          </a:xfrm>
          <a:custGeom>
            <a:avLst/>
            <a:gdLst/>
            <a:ahLst/>
            <a:cxnLst/>
            <a:rect l="l" t="t" r="r" b="b"/>
            <a:pathLst>
              <a:path w="200025" h="224790">
                <a:moveTo>
                  <a:pt x="2387" y="0"/>
                </a:moveTo>
                <a:lnTo>
                  <a:pt x="0" y="50276"/>
                </a:lnTo>
                <a:lnTo>
                  <a:pt x="7287" y="80648"/>
                </a:lnTo>
                <a:lnTo>
                  <a:pt x="31523" y="103366"/>
                </a:lnTo>
                <a:lnTo>
                  <a:pt x="79984" y="130683"/>
                </a:lnTo>
                <a:lnTo>
                  <a:pt x="134107" y="164315"/>
                </a:lnTo>
                <a:lnTo>
                  <a:pt x="171290" y="194497"/>
                </a:lnTo>
                <a:lnTo>
                  <a:pt x="192725" y="216254"/>
                </a:lnTo>
                <a:lnTo>
                  <a:pt x="199606" y="224612"/>
                </a:lnTo>
                <a:lnTo>
                  <a:pt x="182521" y="162086"/>
                </a:lnTo>
                <a:lnTo>
                  <a:pt x="164795" y="125504"/>
                </a:lnTo>
                <a:lnTo>
                  <a:pt x="135601" y="100700"/>
                </a:lnTo>
                <a:lnTo>
                  <a:pt x="57509" y="59348"/>
                </a:lnTo>
                <a:lnTo>
                  <a:pt x="35601" y="44235"/>
                </a:lnTo>
                <a:lnTo>
                  <a:pt x="17518" y="25381"/>
                </a:lnTo>
                <a:lnTo>
                  <a:pt x="238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/>
          <p:nvPr/>
        </p:nvSpPr>
        <p:spPr>
          <a:xfrm>
            <a:off x="1131199" y="41178"/>
            <a:ext cx="219710" cy="252095"/>
          </a:xfrm>
          <a:custGeom>
            <a:avLst/>
            <a:gdLst/>
            <a:ahLst/>
            <a:cxnLst/>
            <a:rect l="l" t="t" r="r" b="b"/>
            <a:pathLst>
              <a:path w="219710" h="252094">
                <a:moveTo>
                  <a:pt x="0" y="0"/>
                </a:moveTo>
                <a:lnTo>
                  <a:pt x="23521" y="70005"/>
                </a:lnTo>
                <a:lnTo>
                  <a:pt x="46248" y="109701"/>
                </a:lnTo>
                <a:lnTo>
                  <a:pt x="81579" y="133811"/>
                </a:lnTo>
                <a:lnTo>
                  <a:pt x="142913" y="157060"/>
                </a:lnTo>
                <a:lnTo>
                  <a:pt x="175384" y="179141"/>
                </a:lnTo>
                <a:lnTo>
                  <a:pt x="199210" y="210978"/>
                </a:lnTo>
                <a:lnTo>
                  <a:pt x="213880" y="239596"/>
                </a:lnTo>
                <a:lnTo>
                  <a:pt x="218884" y="252018"/>
                </a:lnTo>
                <a:lnTo>
                  <a:pt x="219425" y="179121"/>
                </a:lnTo>
                <a:lnTo>
                  <a:pt x="212780" y="139569"/>
                </a:lnTo>
                <a:lnTo>
                  <a:pt x="192808" y="119634"/>
                </a:lnTo>
                <a:lnTo>
                  <a:pt x="153365" y="105587"/>
                </a:lnTo>
                <a:lnTo>
                  <a:pt x="84101" y="75218"/>
                </a:lnTo>
                <a:lnTo>
                  <a:pt x="36415" y="40463"/>
                </a:lnTo>
                <a:lnTo>
                  <a:pt x="8863" y="11874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/>
          <p:cNvSpPr/>
          <p:nvPr/>
        </p:nvSpPr>
        <p:spPr>
          <a:xfrm>
            <a:off x="1097621" y="485310"/>
            <a:ext cx="402590" cy="497840"/>
          </a:xfrm>
          <a:custGeom>
            <a:avLst/>
            <a:gdLst/>
            <a:ahLst/>
            <a:cxnLst/>
            <a:rect l="l" t="t" r="r" b="b"/>
            <a:pathLst>
              <a:path w="402589" h="497839">
                <a:moveTo>
                  <a:pt x="257797" y="0"/>
                </a:moveTo>
                <a:lnTo>
                  <a:pt x="250151" y="0"/>
                </a:lnTo>
                <a:lnTo>
                  <a:pt x="0" y="497763"/>
                </a:lnTo>
                <a:lnTo>
                  <a:pt x="402336" y="127"/>
                </a:lnTo>
                <a:lnTo>
                  <a:pt x="25779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/>
          <p:cNvSpPr/>
          <p:nvPr/>
        </p:nvSpPr>
        <p:spPr>
          <a:xfrm>
            <a:off x="2089999" y="68318"/>
            <a:ext cx="3034106" cy="972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2"/>
          <p:cNvSpPr/>
          <p:nvPr/>
        </p:nvSpPr>
        <p:spPr>
          <a:xfrm>
            <a:off x="2084169" y="665878"/>
            <a:ext cx="3035846" cy="2241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3"/>
          <p:cNvSpPr/>
          <p:nvPr/>
        </p:nvSpPr>
        <p:spPr>
          <a:xfrm>
            <a:off x="2310839" y="406900"/>
            <a:ext cx="0" cy="77470"/>
          </a:xfrm>
          <a:custGeom>
            <a:avLst/>
            <a:gdLst/>
            <a:ahLst/>
            <a:cxnLst/>
            <a:rect l="l" t="t" r="r" b="b"/>
            <a:pathLst>
              <a:path h="77469">
                <a:moveTo>
                  <a:pt x="0" y="0"/>
                </a:moveTo>
                <a:lnTo>
                  <a:pt x="0" y="7747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4"/>
          <p:cNvSpPr/>
          <p:nvPr/>
        </p:nvSpPr>
        <p:spPr>
          <a:xfrm>
            <a:off x="2279127" y="382135"/>
            <a:ext cx="198120" cy="0"/>
          </a:xfrm>
          <a:custGeom>
            <a:avLst/>
            <a:gdLst/>
            <a:ahLst/>
            <a:cxnLst/>
            <a:rect l="l" t="t" r="r" b="b"/>
            <a:pathLst>
              <a:path w="198120">
                <a:moveTo>
                  <a:pt x="0" y="0"/>
                </a:moveTo>
                <a:lnTo>
                  <a:pt x="198107" y="0"/>
                </a:lnTo>
              </a:path>
            </a:pathLst>
          </a:custGeom>
          <a:ln w="49529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5"/>
          <p:cNvSpPr/>
          <p:nvPr/>
        </p:nvSpPr>
        <p:spPr>
          <a:xfrm>
            <a:off x="2310839" y="287520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85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/>
          <p:cNvSpPr/>
          <p:nvPr/>
        </p:nvSpPr>
        <p:spPr>
          <a:xfrm>
            <a:off x="2445522" y="406366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8003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7"/>
          <p:cNvSpPr/>
          <p:nvPr/>
        </p:nvSpPr>
        <p:spPr>
          <a:xfrm>
            <a:off x="2445522" y="287964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596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/>
          <p:cNvSpPr/>
          <p:nvPr/>
        </p:nvSpPr>
        <p:spPr>
          <a:xfrm>
            <a:off x="2502952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05" y="0"/>
                </a:moveTo>
                <a:lnTo>
                  <a:pt x="25247" y="0"/>
                </a:lnTo>
                <a:lnTo>
                  <a:pt x="15709" y="1117"/>
                </a:lnTo>
                <a:lnTo>
                  <a:pt x="1117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688" y="196405"/>
                </a:lnTo>
                <a:lnTo>
                  <a:pt x="174243" y="196405"/>
                </a:lnTo>
                <a:lnTo>
                  <a:pt x="174243" y="148996"/>
                </a:lnTo>
                <a:lnTo>
                  <a:pt x="69316" y="148996"/>
                </a:lnTo>
                <a:lnTo>
                  <a:pt x="66217" y="146189"/>
                </a:lnTo>
                <a:lnTo>
                  <a:pt x="64820" y="145072"/>
                </a:lnTo>
                <a:lnTo>
                  <a:pt x="63411" y="142824"/>
                </a:lnTo>
                <a:lnTo>
                  <a:pt x="63411" y="117563"/>
                </a:lnTo>
                <a:lnTo>
                  <a:pt x="170599" y="117563"/>
                </a:lnTo>
                <a:lnTo>
                  <a:pt x="170599" y="74917"/>
                </a:lnTo>
                <a:lnTo>
                  <a:pt x="63411" y="74917"/>
                </a:lnTo>
                <a:lnTo>
                  <a:pt x="63411" y="53022"/>
                </a:lnTo>
                <a:lnTo>
                  <a:pt x="66497" y="50507"/>
                </a:lnTo>
                <a:lnTo>
                  <a:pt x="68745" y="48539"/>
                </a:lnTo>
                <a:lnTo>
                  <a:pt x="72669" y="47701"/>
                </a:lnTo>
                <a:lnTo>
                  <a:pt x="173405" y="47701"/>
                </a:lnTo>
                <a:lnTo>
                  <a:pt x="173405" y="0"/>
                </a:lnTo>
                <a:close/>
              </a:path>
              <a:path w="174625" h="196850">
                <a:moveTo>
                  <a:pt x="174243" y="148717"/>
                </a:moveTo>
                <a:lnTo>
                  <a:pt x="74358" y="148717"/>
                </a:lnTo>
                <a:lnTo>
                  <a:pt x="69316" y="148996"/>
                </a:lnTo>
                <a:lnTo>
                  <a:pt x="174243" y="148996"/>
                </a:lnTo>
                <a:lnTo>
                  <a:pt x="174243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9"/>
          <p:cNvSpPr/>
          <p:nvPr/>
        </p:nvSpPr>
        <p:spPr>
          <a:xfrm>
            <a:off x="269760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1" y="906"/>
                </a:lnTo>
                <a:lnTo>
                  <a:pt x="279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89" y="139738"/>
                </a:lnTo>
                <a:lnTo>
                  <a:pt x="190444" y="115314"/>
                </a:lnTo>
                <a:lnTo>
                  <a:pt x="196577" y="91465"/>
                </a:lnTo>
                <a:lnTo>
                  <a:pt x="124587" y="91465"/>
                </a:lnTo>
                <a:lnTo>
                  <a:pt x="116725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49" y="48806"/>
                </a:lnTo>
                <a:lnTo>
                  <a:pt x="197419" y="48806"/>
                </a:lnTo>
                <a:lnTo>
                  <a:pt x="197397" y="48390"/>
                </a:lnTo>
                <a:lnTo>
                  <a:pt x="174934" y="6622"/>
                </a:lnTo>
                <a:lnTo>
                  <a:pt x="154077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19" y="48806"/>
                </a:moveTo>
                <a:lnTo>
                  <a:pt x="124015" y="48806"/>
                </a:lnTo>
                <a:lnTo>
                  <a:pt x="129362" y="53314"/>
                </a:lnTo>
                <a:lnTo>
                  <a:pt x="134404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77" y="91465"/>
                </a:lnTo>
                <a:lnTo>
                  <a:pt x="197940" y="80771"/>
                </a:lnTo>
                <a:lnTo>
                  <a:pt x="198374" y="67335"/>
                </a:lnTo>
                <a:lnTo>
                  <a:pt x="197419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0"/>
          <p:cNvSpPr/>
          <p:nvPr/>
        </p:nvSpPr>
        <p:spPr>
          <a:xfrm>
            <a:off x="2913810" y="287964"/>
            <a:ext cx="177800" cy="196850"/>
          </a:xfrm>
          <a:custGeom>
            <a:avLst/>
            <a:gdLst/>
            <a:ahLst/>
            <a:cxnLst/>
            <a:rect l="l" t="t" r="r" b="b"/>
            <a:pathLst>
              <a:path w="177800" h="196850">
                <a:moveTo>
                  <a:pt x="177342" y="0"/>
                </a:moveTo>
                <a:lnTo>
                  <a:pt x="21602" y="0"/>
                </a:lnTo>
                <a:lnTo>
                  <a:pt x="12903" y="4203"/>
                </a:lnTo>
                <a:lnTo>
                  <a:pt x="0" y="35915"/>
                </a:lnTo>
                <a:lnTo>
                  <a:pt x="0" y="196405"/>
                </a:lnTo>
                <a:lnTo>
                  <a:pt x="63423" y="196405"/>
                </a:lnTo>
                <a:lnTo>
                  <a:pt x="63423" y="53873"/>
                </a:lnTo>
                <a:lnTo>
                  <a:pt x="65087" y="51638"/>
                </a:lnTo>
                <a:lnTo>
                  <a:pt x="67614" y="48539"/>
                </a:lnTo>
                <a:lnTo>
                  <a:pt x="177342" y="48539"/>
                </a:lnTo>
                <a:lnTo>
                  <a:pt x="177342" y="0"/>
                </a:lnTo>
                <a:close/>
              </a:path>
              <a:path w="177800" h="196850">
                <a:moveTo>
                  <a:pt x="177342" y="48539"/>
                </a:moveTo>
                <a:lnTo>
                  <a:pt x="67614" y="48539"/>
                </a:lnTo>
                <a:lnTo>
                  <a:pt x="72669" y="48806"/>
                </a:lnTo>
                <a:lnTo>
                  <a:pt x="177342" y="48806"/>
                </a:lnTo>
                <a:lnTo>
                  <a:pt x="177342" y="48539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/>
          <p:cNvSpPr/>
          <p:nvPr/>
        </p:nvSpPr>
        <p:spPr>
          <a:xfrm>
            <a:off x="3098975" y="285716"/>
            <a:ext cx="216535" cy="201295"/>
          </a:xfrm>
          <a:custGeom>
            <a:avLst/>
            <a:gdLst/>
            <a:ahLst/>
            <a:cxnLst/>
            <a:rect l="l" t="t" r="r" b="b"/>
            <a:pathLst>
              <a:path w="216535" h="201294">
                <a:moveTo>
                  <a:pt x="108051" y="0"/>
                </a:moveTo>
                <a:lnTo>
                  <a:pt x="61841" y="2844"/>
                </a:lnTo>
                <a:lnTo>
                  <a:pt x="22174" y="20205"/>
                </a:lnTo>
                <a:lnTo>
                  <a:pt x="3090" y="57807"/>
                </a:lnTo>
                <a:lnTo>
                  <a:pt x="0" y="100456"/>
                </a:lnTo>
                <a:lnTo>
                  <a:pt x="464" y="121008"/>
                </a:lnTo>
                <a:lnTo>
                  <a:pt x="9713" y="163393"/>
                </a:lnTo>
                <a:lnTo>
                  <a:pt x="40239" y="192028"/>
                </a:lnTo>
                <a:lnTo>
                  <a:pt x="85228" y="200467"/>
                </a:lnTo>
                <a:lnTo>
                  <a:pt x="108051" y="200901"/>
                </a:lnTo>
                <a:lnTo>
                  <a:pt x="130852" y="200467"/>
                </a:lnTo>
                <a:lnTo>
                  <a:pt x="175826" y="192028"/>
                </a:lnTo>
                <a:lnTo>
                  <a:pt x="206351" y="163393"/>
                </a:lnTo>
                <a:lnTo>
                  <a:pt x="209987" y="152082"/>
                </a:lnTo>
                <a:lnTo>
                  <a:pt x="108051" y="152082"/>
                </a:lnTo>
                <a:lnTo>
                  <a:pt x="96912" y="151664"/>
                </a:lnTo>
                <a:lnTo>
                  <a:pt x="66332" y="121223"/>
                </a:lnTo>
                <a:lnTo>
                  <a:pt x="65100" y="100456"/>
                </a:lnTo>
                <a:lnTo>
                  <a:pt x="65253" y="89222"/>
                </a:lnTo>
                <a:lnTo>
                  <a:pt x="87269" y="51139"/>
                </a:lnTo>
                <a:lnTo>
                  <a:pt x="108051" y="48831"/>
                </a:lnTo>
                <a:lnTo>
                  <a:pt x="210072" y="48831"/>
                </a:lnTo>
                <a:lnTo>
                  <a:pt x="206351" y="37324"/>
                </a:lnTo>
                <a:lnTo>
                  <a:pt x="193890" y="20205"/>
                </a:lnTo>
                <a:lnTo>
                  <a:pt x="175785" y="8883"/>
                </a:lnTo>
                <a:lnTo>
                  <a:pt x="154228" y="2844"/>
                </a:lnTo>
                <a:lnTo>
                  <a:pt x="131043" y="435"/>
                </a:lnTo>
                <a:lnTo>
                  <a:pt x="108051" y="0"/>
                </a:lnTo>
                <a:close/>
              </a:path>
              <a:path w="216535" h="201294">
                <a:moveTo>
                  <a:pt x="210072" y="48831"/>
                </a:moveTo>
                <a:lnTo>
                  <a:pt x="108051" y="48831"/>
                </a:lnTo>
                <a:lnTo>
                  <a:pt x="119370" y="49249"/>
                </a:lnTo>
                <a:lnTo>
                  <a:pt x="128800" y="51139"/>
                </a:lnTo>
                <a:lnTo>
                  <a:pt x="150890" y="88942"/>
                </a:lnTo>
                <a:lnTo>
                  <a:pt x="150850" y="111418"/>
                </a:lnTo>
                <a:lnTo>
                  <a:pt x="128800" y="149774"/>
                </a:lnTo>
                <a:lnTo>
                  <a:pt x="108051" y="152082"/>
                </a:lnTo>
                <a:lnTo>
                  <a:pt x="209987" y="152082"/>
                </a:lnTo>
                <a:lnTo>
                  <a:pt x="212974" y="142792"/>
                </a:lnTo>
                <a:lnTo>
                  <a:pt x="215600" y="121008"/>
                </a:lnTo>
                <a:lnTo>
                  <a:pt x="216065" y="100456"/>
                </a:lnTo>
                <a:lnTo>
                  <a:pt x="215590" y="79481"/>
                </a:lnTo>
                <a:lnTo>
                  <a:pt x="212974" y="57807"/>
                </a:lnTo>
                <a:lnTo>
                  <a:pt x="210072" y="48831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2"/>
          <p:cNvSpPr/>
          <p:nvPr/>
        </p:nvSpPr>
        <p:spPr>
          <a:xfrm>
            <a:off x="3484306" y="285716"/>
            <a:ext cx="235585" cy="198755"/>
          </a:xfrm>
          <a:custGeom>
            <a:avLst/>
            <a:gdLst/>
            <a:ahLst/>
            <a:cxnLst/>
            <a:rect l="l" t="t" r="r" b="b"/>
            <a:pathLst>
              <a:path w="235585" h="198755">
                <a:moveTo>
                  <a:pt x="117576" y="0"/>
                </a:moveTo>
                <a:lnTo>
                  <a:pt x="78039" y="13967"/>
                </a:lnTo>
                <a:lnTo>
                  <a:pt x="0" y="198653"/>
                </a:lnTo>
                <a:lnTo>
                  <a:pt x="66789" y="198653"/>
                </a:lnTo>
                <a:lnTo>
                  <a:pt x="82219" y="158267"/>
                </a:lnTo>
                <a:lnTo>
                  <a:pt x="218360" y="158267"/>
                </a:lnTo>
                <a:lnTo>
                  <a:pt x="199688" y="113360"/>
                </a:lnTo>
                <a:lnTo>
                  <a:pt x="97383" y="113360"/>
                </a:lnTo>
                <a:lnTo>
                  <a:pt x="115062" y="63690"/>
                </a:lnTo>
                <a:lnTo>
                  <a:pt x="115633" y="62293"/>
                </a:lnTo>
                <a:lnTo>
                  <a:pt x="116713" y="59474"/>
                </a:lnTo>
                <a:lnTo>
                  <a:pt x="177283" y="59474"/>
                </a:lnTo>
                <a:lnTo>
                  <a:pt x="162471" y="23850"/>
                </a:lnTo>
                <a:lnTo>
                  <a:pt x="154191" y="10892"/>
                </a:lnTo>
                <a:lnTo>
                  <a:pt x="143595" y="3719"/>
                </a:lnTo>
                <a:lnTo>
                  <a:pt x="131213" y="649"/>
                </a:lnTo>
                <a:lnTo>
                  <a:pt x="117576" y="0"/>
                </a:lnTo>
                <a:close/>
              </a:path>
              <a:path w="235585" h="198755">
                <a:moveTo>
                  <a:pt x="218360" y="158267"/>
                </a:moveTo>
                <a:lnTo>
                  <a:pt x="152933" y="158267"/>
                </a:lnTo>
                <a:lnTo>
                  <a:pt x="168363" y="198653"/>
                </a:lnTo>
                <a:lnTo>
                  <a:pt x="235153" y="198653"/>
                </a:lnTo>
                <a:lnTo>
                  <a:pt x="218360" y="158267"/>
                </a:lnTo>
                <a:close/>
              </a:path>
              <a:path w="235585" h="198755">
                <a:moveTo>
                  <a:pt x="177283" y="59474"/>
                </a:moveTo>
                <a:lnTo>
                  <a:pt x="118402" y="59474"/>
                </a:lnTo>
                <a:lnTo>
                  <a:pt x="120103" y="63690"/>
                </a:lnTo>
                <a:lnTo>
                  <a:pt x="137782" y="113360"/>
                </a:lnTo>
                <a:lnTo>
                  <a:pt x="199688" y="113360"/>
                </a:lnTo>
                <a:lnTo>
                  <a:pt x="177283" y="59474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3"/>
          <p:cNvSpPr/>
          <p:nvPr/>
        </p:nvSpPr>
        <p:spPr>
          <a:xfrm>
            <a:off x="3729188" y="287964"/>
            <a:ext cx="179070" cy="196850"/>
          </a:xfrm>
          <a:custGeom>
            <a:avLst/>
            <a:gdLst/>
            <a:ahLst/>
            <a:cxnLst/>
            <a:rect l="l" t="t" r="r" b="b"/>
            <a:pathLst>
              <a:path w="179070" h="196850">
                <a:moveTo>
                  <a:pt x="94284" y="75768"/>
                </a:moveTo>
                <a:lnTo>
                  <a:pt x="3657" y="75768"/>
                </a:lnTo>
                <a:lnTo>
                  <a:pt x="3657" y="118402"/>
                </a:lnTo>
                <a:lnTo>
                  <a:pt x="99898" y="118402"/>
                </a:lnTo>
                <a:lnTo>
                  <a:pt x="105232" y="118694"/>
                </a:lnTo>
                <a:lnTo>
                  <a:pt x="113639" y="124307"/>
                </a:lnTo>
                <a:lnTo>
                  <a:pt x="113919" y="129641"/>
                </a:lnTo>
                <a:lnTo>
                  <a:pt x="113919" y="137210"/>
                </a:lnTo>
                <a:lnTo>
                  <a:pt x="113093" y="142265"/>
                </a:lnTo>
                <a:lnTo>
                  <a:pt x="108051" y="145351"/>
                </a:lnTo>
                <a:lnTo>
                  <a:pt x="104952" y="147027"/>
                </a:lnTo>
                <a:lnTo>
                  <a:pt x="100469" y="147599"/>
                </a:lnTo>
                <a:lnTo>
                  <a:pt x="0" y="147599"/>
                </a:lnTo>
                <a:lnTo>
                  <a:pt x="0" y="196405"/>
                </a:lnTo>
                <a:lnTo>
                  <a:pt x="121070" y="196508"/>
                </a:lnTo>
                <a:lnTo>
                  <a:pt x="162191" y="187705"/>
                </a:lnTo>
                <a:lnTo>
                  <a:pt x="178951" y="145351"/>
                </a:lnTo>
                <a:lnTo>
                  <a:pt x="178898" y="135152"/>
                </a:lnTo>
                <a:lnTo>
                  <a:pt x="159107" y="99572"/>
                </a:lnTo>
                <a:lnTo>
                  <a:pt x="145084" y="97358"/>
                </a:lnTo>
                <a:lnTo>
                  <a:pt x="145084" y="96253"/>
                </a:lnTo>
                <a:lnTo>
                  <a:pt x="170309" y="76034"/>
                </a:lnTo>
                <a:lnTo>
                  <a:pt x="102971" y="76034"/>
                </a:lnTo>
                <a:lnTo>
                  <a:pt x="94284" y="75768"/>
                </a:lnTo>
                <a:close/>
              </a:path>
              <a:path w="179070" h="196850">
                <a:moveTo>
                  <a:pt x="109994" y="0"/>
                </a:moveTo>
                <a:lnTo>
                  <a:pt x="1130" y="0"/>
                </a:lnTo>
                <a:lnTo>
                  <a:pt x="1130" y="48818"/>
                </a:lnTo>
                <a:lnTo>
                  <a:pt x="99898" y="48818"/>
                </a:lnTo>
                <a:lnTo>
                  <a:pt x="103263" y="49390"/>
                </a:lnTo>
                <a:lnTo>
                  <a:pt x="105524" y="50215"/>
                </a:lnTo>
                <a:lnTo>
                  <a:pt x="110286" y="52476"/>
                </a:lnTo>
                <a:lnTo>
                  <a:pt x="110832" y="56400"/>
                </a:lnTo>
                <a:lnTo>
                  <a:pt x="110832" y="64261"/>
                </a:lnTo>
                <a:lnTo>
                  <a:pt x="110553" y="69024"/>
                </a:lnTo>
                <a:lnTo>
                  <a:pt x="107188" y="72097"/>
                </a:lnTo>
                <a:lnTo>
                  <a:pt x="102971" y="76034"/>
                </a:lnTo>
                <a:lnTo>
                  <a:pt x="170309" y="76034"/>
                </a:lnTo>
                <a:lnTo>
                  <a:pt x="172008" y="71801"/>
                </a:lnTo>
                <a:lnTo>
                  <a:pt x="173406" y="63120"/>
                </a:lnTo>
                <a:lnTo>
                  <a:pt x="173624" y="56400"/>
                </a:lnTo>
                <a:lnTo>
                  <a:pt x="173549" y="48818"/>
                </a:lnTo>
                <a:lnTo>
                  <a:pt x="151153" y="5679"/>
                </a:lnTo>
                <a:lnTo>
                  <a:pt x="123998" y="175"/>
                </a:lnTo>
                <a:lnTo>
                  <a:pt x="10999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4"/>
          <p:cNvSpPr/>
          <p:nvPr/>
        </p:nvSpPr>
        <p:spPr>
          <a:xfrm>
            <a:off x="4144084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31" y="0"/>
                </a:moveTo>
                <a:lnTo>
                  <a:pt x="25247" y="0"/>
                </a:lnTo>
                <a:lnTo>
                  <a:pt x="15735" y="1117"/>
                </a:lnTo>
                <a:lnTo>
                  <a:pt x="1130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714" y="196405"/>
                </a:lnTo>
                <a:lnTo>
                  <a:pt x="174256" y="196405"/>
                </a:lnTo>
                <a:lnTo>
                  <a:pt x="174256" y="148996"/>
                </a:lnTo>
                <a:lnTo>
                  <a:pt x="69329" y="148996"/>
                </a:lnTo>
                <a:lnTo>
                  <a:pt x="66230" y="146189"/>
                </a:lnTo>
                <a:lnTo>
                  <a:pt x="64833" y="145072"/>
                </a:lnTo>
                <a:lnTo>
                  <a:pt x="63423" y="142824"/>
                </a:lnTo>
                <a:lnTo>
                  <a:pt x="63423" y="117563"/>
                </a:lnTo>
                <a:lnTo>
                  <a:pt x="170624" y="117563"/>
                </a:lnTo>
                <a:lnTo>
                  <a:pt x="170624" y="74917"/>
                </a:lnTo>
                <a:lnTo>
                  <a:pt x="63423" y="74917"/>
                </a:lnTo>
                <a:lnTo>
                  <a:pt x="63423" y="53022"/>
                </a:lnTo>
                <a:lnTo>
                  <a:pt x="66522" y="50507"/>
                </a:lnTo>
                <a:lnTo>
                  <a:pt x="68770" y="48539"/>
                </a:lnTo>
                <a:lnTo>
                  <a:pt x="72682" y="47701"/>
                </a:lnTo>
                <a:lnTo>
                  <a:pt x="173431" y="47701"/>
                </a:lnTo>
                <a:lnTo>
                  <a:pt x="173431" y="0"/>
                </a:lnTo>
                <a:close/>
              </a:path>
              <a:path w="174625" h="196850">
                <a:moveTo>
                  <a:pt x="174256" y="148717"/>
                </a:moveTo>
                <a:lnTo>
                  <a:pt x="74383" y="148717"/>
                </a:lnTo>
                <a:lnTo>
                  <a:pt x="69329" y="148996"/>
                </a:lnTo>
                <a:lnTo>
                  <a:pt x="174256" y="148996"/>
                </a:lnTo>
                <a:lnTo>
                  <a:pt x="174256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5"/>
          <p:cNvSpPr/>
          <p:nvPr/>
        </p:nvSpPr>
        <p:spPr>
          <a:xfrm>
            <a:off x="4331396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5" h="196850">
                <a:moveTo>
                  <a:pt x="168910" y="0"/>
                </a:moveTo>
                <a:lnTo>
                  <a:pt x="85864" y="0"/>
                </a:lnTo>
                <a:lnTo>
                  <a:pt x="68299" y="754"/>
                </a:lnTo>
                <a:lnTo>
                  <a:pt x="17132" y="25527"/>
                </a:lnTo>
                <a:lnTo>
                  <a:pt x="701" y="77621"/>
                </a:lnTo>
                <a:lnTo>
                  <a:pt x="0" y="100736"/>
                </a:lnTo>
                <a:lnTo>
                  <a:pt x="1150" y="125728"/>
                </a:lnTo>
                <a:lnTo>
                  <a:pt x="17970" y="172275"/>
                </a:lnTo>
                <a:lnTo>
                  <a:pt x="63894" y="195437"/>
                </a:lnTo>
                <a:lnTo>
                  <a:pt x="85013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63" y="147599"/>
                </a:lnTo>
                <a:lnTo>
                  <a:pt x="102424" y="147358"/>
                </a:lnTo>
                <a:lnTo>
                  <a:pt x="68418" y="128727"/>
                </a:lnTo>
                <a:lnTo>
                  <a:pt x="65112" y="99593"/>
                </a:lnTo>
                <a:lnTo>
                  <a:pt x="65329" y="91429"/>
                </a:lnTo>
                <a:lnTo>
                  <a:pt x="79316" y="55214"/>
                </a:lnTo>
                <a:lnTo>
                  <a:pt x="116459" y="48806"/>
                </a:lnTo>
                <a:lnTo>
                  <a:pt x="168910" y="48806"/>
                </a:lnTo>
                <a:lnTo>
                  <a:pt x="16891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6"/>
          <p:cNvSpPr/>
          <p:nvPr/>
        </p:nvSpPr>
        <p:spPr>
          <a:xfrm>
            <a:off x="4508815" y="287964"/>
            <a:ext cx="222250" cy="196850"/>
          </a:xfrm>
          <a:custGeom>
            <a:avLst/>
            <a:gdLst/>
            <a:ahLst/>
            <a:cxnLst/>
            <a:rect l="l" t="t" r="r" b="b"/>
            <a:pathLst>
              <a:path w="222250" h="196850">
                <a:moveTo>
                  <a:pt x="70713" y="0"/>
                </a:moveTo>
                <a:lnTo>
                  <a:pt x="0" y="0"/>
                </a:lnTo>
                <a:lnTo>
                  <a:pt x="78574" y="140576"/>
                </a:lnTo>
                <a:lnTo>
                  <a:pt x="47155" y="196405"/>
                </a:lnTo>
                <a:lnTo>
                  <a:pt x="116192" y="196405"/>
                </a:lnTo>
                <a:lnTo>
                  <a:pt x="176937" y="83616"/>
                </a:lnTo>
                <a:lnTo>
                  <a:pt x="111683" y="83616"/>
                </a:lnTo>
                <a:lnTo>
                  <a:pt x="70713" y="0"/>
                </a:lnTo>
                <a:close/>
              </a:path>
              <a:path w="222250" h="196850">
                <a:moveTo>
                  <a:pt x="221970" y="0"/>
                </a:moveTo>
                <a:lnTo>
                  <a:pt x="152933" y="0"/>
                </a:lnTo>
                <a:lnTo>
                  <a:pt x="111683" y="83616"/>
                </a:lnTo>
                <a:lnTo>
                  <a:pt x="176937" y="83616"/>
                </a:lnTo>
                <a:lnTo>
                  <a:pt x="22197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7"/>
          <p:cNvSpPr/>
          <p:nvPr/>
        </p:nvSpPr>
        <p:spPr>
          <a:xfrm>
            <a:off x="473694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2" y="906"/>
                </a:lnTo>
                <a:lnTo>
                  <a:pt x="281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77" y="139738"/>
                </a:lnTo>
                <a:lnTo>
                  <a:pt x="190451" y="115314"/>
                </a:lnTo>
                <a:lnTo>
                  <a:pt x="196588" y="91465"/>
                </a:lnTo>
                <a:lnTo>
                  <a:pt x="124587" y="91465"/>
                </a:lnTo>
                <a:lnTo>
                  <a:pt x="116713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36" y="48806"/>
                </a:lnTo>
                <a:lnTo>
                  <a:pt x="197427" y="48806"/>
                </a:lnTo>
                <a:lnTo>
                  <a:pt x="197406" y="48390"/>
                </a:lnTo>
                <a:lnTo>
                  <a:pt x="174925" y="6622"/>
                </a:lnTo>
                <a:lnTo>
                  <a:pt x="154081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27" y="48806"/>
                </a:moveTo>
                <a:lnTo>
                  <a:pt x="124015" y="48806"/>
                </a:lnTo>
                <a:lnTo>
                  <a:pt x="129349" y="53314"/>
                </a:lnTo>
                <a:lnTo>
                  <a:pt x="134416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88" y="91465"/>
                </a:lnTo>
                <a:lnTo>
                  <a:pt x="197953" y="80771"/>
                </a:lnTo>
                <a:lnTo>
                  <a:pt x="198386" y="67335"/>
                </a:lnTo>
                <a:lnTo>
                  <a:pt x="197427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8"/>
          <p:cNvSpPr/>
          <p:nvPr/>
        </p:nvSpPr>
        <p:spPr>
          <a:xfrm>
            <a:off x="4950165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4" h="196850">
                <a:moveTo>
                  <a:pt x="168922" y="0"/>
                </a:moveTo>
                <a:lnTo>
                  <a:pt x="85864" y="0"/>
                </a:lnTo>
                <a:lnTo>
                  <a:pt x="68291" y="754"/>
                </a:lnTo>
                <a:lnTo>
                  <a:pt x="17106" y="25527"/>
                </a:lnTo>
                <a:lnTo>
                  <a:pt x="703" y="77621"/>
                </a:lnTo>
                <a:lnTo>
                  <a:pt x="0" y="100736"/>
                </a:lnTo>
                <a:lnTo>
                  <a:pt x="1148" y="125728"/>
                </a:lnTo>
                <a:lnTo>
                  <a:pt x="17957" y="172275"/>
                </a:lnTo>
                <a:lnTo>
                  <a:pt x="63890" y="195437"/>
                </a:lnTo>
                <a:lnTo>
                  <a:pt x="85026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76" y="147599"/>
                </a:lnTo>
                <a:lnTo>
                  <a:pt x="102416" y="147358"/>
                </a:lnTo>
                <a:lnTo>
                  <a:pt x="68416" y="128727"/>
                </a:lnTo>
                <a:lnTo>
                  <a:pt x="65100" y="99593"/>
                </a:lnTo>
                <a:lnTo>
                  <a:pt x="65320" y="91429"/>
                </a:lnTo>
                <a:lnTo>
                  <a:pt x="79313" y="55214"/>
                </a:lnTo>
                <a:lnTo>
                  <a:pt x="116446" y="48806"/>
                </a:lnTo>
                <a:lnTo>
                  <a:pt x="168922" y="48806"/>
                </a:lnTo>
                <a:lnTo>
                  <a:pt x="168922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9"/>
          <p:cNvSpPr/>
          <p:nvPr/>
        </p:nvSpPr>
        <p:spPr>
          <a:xfrm>
            <a:off x="2084233" y="557446"/>
            <a:ext cx="3037840" cy="0"/>
          </a:xfrm>
          <a:custGeom>
            <a:avLst/>
            <a:gdLst/>
            <a:ahLst/>
            <a:cxnLst/>
            <a:rect l="l" t="t" r="r" b="b"/>
            <a:pathLst>
              <a:path w="3037840">
                <a:moveTo>
                  <a:pt x="0" y="0"/>
                </a:moveTo>
                <a:lnTo>
                  <a:pt x="3037458" y="0"/>
                </a:lnTo>
              </a:path>
            </a:pathLst>
          </a:custGeom>
          <a:ln w="9245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0"/>
          <p:cNvSpPr/>
          <p:nvPr/>
        </p:nvSpPr>
        <p:spPr>
          <a:xfrm>
            <a:off x="2087027" y="287964"/>
            <a:ext cx="153670" cy="21590"/>
          </a:xfrm>
          <a:custGeom>
            <a:avLst/>
            <a:gdLst/>
            <a:ahLst/>
            <a:cxnLst/>
            <a:rect l="l" t="t" r="r" b="b"/>
            <a:pathLst>
              <a:path w="153670" h="21590">
                <a:moveTo>
                  <a:pt x="94005" y="0"/>
                </a:moveTo>
                <a:lnTo>
                  <a:pt x="0" y="0"/>
                </a:lnTo>
                <a:lnTo>
                  <a:pt x="0" y="21424"/>
                </a:lnTo>
                <a:lnTo>
                  <a:pt x="153530" y="21424"/>
                </a:lnTo>
                <a:lnTo>
                  <a:pt x="152082" y="19634"/>
                </a:lnTo>
                <a:lnTo>
                  <a:pt x="142968" y="12306"/>
                </a:lnTo>
                <a:lnTo>
                  <a:pt x="130511" y="6030"/>
                </a:lnTo>
                <a:lnTo>
                  <a:pt x="114320" y="1648"/>
                </a:lnTo>
                <a:lnTo>
                  <a:pt x="9400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1"/>
          <p:cNvSpPr/>
          <p:nvPr/>
        </p:nvSpPr>
        <p:spPr>
          <a:xfrm>
            <a:off x="2084499" y="320946"/>
            <a:ext cx="174625" cy="163830"/>
          </a:xfrm>
          <a:custGeom>
            <a:avLst/>
            <a:gdLst/>
            <a:ahLst/>
            <a:cxnLst/>
            <a:rect l="l" t="t" r="r" b="b"/>
            <a:pathLst>
              <a:path w="174625" h="163830">
                <a:moveTo>
                  <a:pt x="163944" y="0"/>
                </a:moveTo>
                <a:lnTo>
                  <a:pt x="2527" y="0"/>
                </a:lnTo>
                <a:lnTo>
                  <a:pt x="2527" y="15836"/>
                </a:lnTo>
                <a:lnTo>
                  <a:pt x="62293" y="15836"/>
                </a:lnTo>
                <a:lnTo>
                  <a:pt x="71413" y="16092"/>
                </a:lnTo>
                <a:lnTo>
                  <a:pt x="107200" y="29603"/>
                </a:lnTo>
                <a:lnTo>
                  <a:pt x="109435" y="41097"/>
                </a:lnTo>
                <a:lnTo>
                  <a:pt x="6464" y="41097"/>
                </a:lnTo>
                <a:lnTo>
                  <a:pt x="6464" y="85432"/>
                </a:lnTo>
                <a:lnTo>
                  <a:pt x="109435" y="85432"/>
                </a:lnTo>
                <a:lnTo>
                  <a:pt x="108896" y="91937"/>
                </a:lnTo>
                <a:lnTo>
                  <a:pt x="71807" y="114192"/>
                </a:lnTo>
                <a:lnTo>
                  <a:pt x="58648" y="114617"/>
                </a:lnTo>
                <a:lnTo>
                  <a:pt x="0" y="114617"/>
                </a:lnTo>
                <a:lnTo>
                  <a:pt x="0" y="163436"/>
                </a:lnTo>
                <a:lnTo>
                  <a:pt x="96532" y="163436"/>
                </a:lnTo>
                <a:lnTo>
                  <a:pt x="109229" y="162817"/>
                </a:lnTo>
                <a:lnTo>
                  <a:pt x="151523" y="146608"/>
                </a:lnTo>
                <a:lnTo>
                  <a:pt x="173583" y="91007"/>
                </a:lnTo>
                <a:lnTo>
                  <a:pt x="174536" y="63550"/>
                </a:lnTo>
                <a:lnTo>
                  <a:pt x="174225" y="47411"/>
                </a:lnTo>
                <a:lnTo>
                  <a:pt x="172826" y="30884"/>
                </a:lnTo>
                <a:lnTo>
                  <a:pt x="169633" y="14803"/>
                </a:lnTo>
                <a:lnTo>
                  <a:pt x="16394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2"/>
          <p:cNvSpPr/>
          <p:nvPr/>
        </p:nvSpPr>
        <p:spPr>
          <a:xfrm>
            <a:off x="1380170" y="299553"/>
            <a:ext cx="241300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0919" y="0"/>
                </a:lnTo>
              </a:path>
            </a:pathLst>
          </a:custGeom>
          <a:ln w="19672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3"/>
          <p:cNvSpPr/>
          <p:nvPr/>
        </p:nvSpPr>
        <p:spPr>
          <a:xfrm>
            <a:off x="1393480" y="320946"/>
            <a:ext cx="328295" cy="347345"/>
          </a:xfrm>
          <a:custGeom>
            <a:avLst/>
            <a:gdLst/>
            <a:ahLst/>
            <a:cxnLst/>
            <a:rect l="l" t="t" r="r" b="b"/>
            <a:pathLst>
              <a:path w="328294" h="347344">
                <a:moveTo>
                  <a:pt x="247332" y="0"/>
                </a:moveTo>
                <a:lnTo>
                  <a:pt x="0" y="0"/>
                </a:lnTo>
                <a:lnTo>
                  <a:pt x="584" y="1447"/>
                </a:lnTo>
                <a:lnTo>
                  <a:pt x="1155" y="2768"/>
                </a:lnTo>
                <a:lnTo>
                  <a:pt x="2946" y="7365"/>
                </a:lnTo>
                <a:lnTo>
                  <a:pt x="19011" y="54178"/>
                </a:lnTo>
                <a:lnTo>
                  <a:pt x="131648" y="54178"/>
                </a:lnTo>
                <a:lnTo>
                  <a:pt x="171281" y="62202"/>
                </a:lnTo>
                <a:lnTo>
                  <a:pt x="203681" y="84069"/>
                </a:lnTo>
                <a:lnTo>
                  <a:pt x="225543" y="116473"/>
                </a:lnTo>
                <a:lnTo>
                  <a:pt x="233565" y="156108"/>
                </a:lnTo>
                <a:lnTo>
                  <a:pt x="225543" y="195715"/>
                </a:lnTo>
                <a:lnTo>
                  <a:pt x="203681" y="228095"/>
                </a:lnTo>
                <a:lnTo>
                  <a:pt x="171281" y="249945"/>
                </a:lnTo>
                <a:lnTo>
                  <a:pt x="131648" y="257962"/>
                </a:lnTo>
                <a:lnTo>
                  <a:pt x="88658" y="257962"/>
                </a:lnTo>
                <a:lnTo>
                  <a:pt x="15493" y="346824"/>
                </a:lnTo>
                <a:lnTo>
                  <a:pt x="145287" y="346824"/>
                </a:lnTo>
                <a:lnTo>
                  <a:pt x="190692" y="341176"/>
                </a:lnTo>
                <a:lnTo>
                  <a:pt x="232000" y="325112"/>
                </a:lnTo>
                <a:lnTo>
                  <a:pt x="267749" y="299951"/>
                </a:lnTo>
                <a:lnTo>
                  <a:pt x="296476" y="267011"/>
                </a:lnTo>
                <a:lnTo>
                  <a:pt x="316718" y="227611"/>
                </a:lnTo>
                <a:lnTo>
                  <a:pt x="327012" y="183070"/>
                </a:lnTo>
                <a:lnTo>
                  <a:pt x="327609" y="175552"/>
                </a:lnTo>
                <a:lnTo>
                  <a:pt x="327761" y="173621"/>
                </a:lnTo>
                <a:lnTo>
                  <a:pt x="327913" y="170446"/>
                </a:lnTo>
                <a:lnTo>
                  <a:pt x="328015" y="151511"/>
                </a:lnTo>
                <a:lnTo>
                  <a:pt x="322247" y="105886"/>
                </a:lnTo>
                <a:lnTo>
                  <a:pt x="305909" y="64463"/>
                </a:lnTo>
                <a:lnTo>
                  <a:pt x="280454" y="28686"/>
                </a:lnTo>
                <a:lnTo>
                  <a:pt x="247332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4"/>
          <p:cNvSpPr/>
          <p:nvPr/>
        </p:nvSpPr>
        <p:spPr>
          <a:xfrm>
            <a:off x="3336237" y="287964"/>
            <a:ext cx="176530" cy="21590"/>
          </a:xfrm>
          <a:custGeom>
            <a:avLst/>
            <a:gdLst/>
            <a:ahLst/>
            <a:cxnLst/>
            <a:rect l="l" t="t" r="r" b="b"/>
            <a:pathLst>
              <a:path w="176529" h="21590">
                <a:moveTo>
                  <a:pt x="175945" y="0"/>
                </a:moveTo>
                <a:lnTo>
                  <a:pt x="20218" y="0"/>
                </a:lnTo>
                <a:lnTo>
                  <a:pt x="11531" y="4203"/>
                </a:lnTo>
                <a:lnTo>
                  <a:pt x="6489" y="9537"/>
                </a:lnTo>
                <a:lnTo>
                  <a:pt x="3009" y="13271"/>
                </a:lnTo>
                <a:lnTo>
                  <a:pt x="1092" y="17310"/>
                </a:lnTo>
                <a:lnTo>
                  <a:pt x="0" y="21424"/>
                </a:lnTo>
                <a:lnTo>
                  <a:pt x="175945" y="21424"/>
                </a:lnTo>
                <a:lnTo>
                  <a:pt x="17594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5"/>
          <p:cNvSpPr/>
          <p:nvPr/>
        </p:nvSpPr>
        <p:spPr>
          <a:xfrm>
            <a:off x="3334865" y="320946"/>
            <a:ext cx="177800" cy="163830"/>
          </a:xfrm>
          <a:custGeom>
            <a:avLst/>
            <a:gdLst/>
            <a:ahLst/>
            <a:cxnLst/>
            <a:rect l="l" t="t" r="r" b="b"/>
            <a:pathLst>
              <a:path w="177800" h="163830">
                <a:moveTo>
                  <a:pt x="177317" y="0"/>
                </a:moveTo>
                <a:lnTo>
                  <a:pt x="25" y="0"/>
                </a:lnTo>
                <a:lnTo>
                  <a:pt x="0" y="163436"/>
                </a:lnTo>
                <a:lnTo>
                  <a:pt x="63411" y="163436"/>
                </a:lnTo>
                <a:lnTo>
                  <a:pt x="63411" y="20904"/>
                </a:lnTo>
                <a:lnTo>
                  <a:pt x="65087" y="18656"/>
                </a:lnTo>
                <a:lnTo>
                  <a:pt x="67602" y="15570"/>
                </a:lnTo>
                <a:lnTo>
                  <a:pt x="177317" y="15570"/>
                </a:lnTo>
                <a:lnTo>
                  <a:pt x="177317" y="0"/>
                </a:lnTo>
                <a:close/>
              </a:path>
              <a:path w="177800" h="163830">
                <a:moveTo>
                  <a:pt x="177317" y="15570"/>
                </a:moveTo>
                <a:lnTo>
                  <a:pt x="67602" y="15570"/>
                </a:lnTo>
                <a:lnTo>
                  <a:pt x="72669" y="15836"/>
                </a:lnTo>
                <a:lnTo>
                  <a:pt x="177317" y="15836"/>
                </a:lnTo>
                <a:lnTo>
                  <a:pt x="177317" y="1557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6"/>
          <p:cNvSpPr/>
          <p:nvPr/>
        </p:nvSpPr>
        <p:spPr>
          <a:xfrm>
            <a:off x="3929822" y="287964"/>
            <a:ext cx="187960" cy="21590"/>
          </a:xfrm>
          <a:custGeom>
            <a:avLst/>
            <a:gdLst/>
            <a:ahLst/>
            <a:cxnLst/>
            <a:rect l="l" t="t" r="r" b="b"/>
            <a:pathLst>
              <a:path w="187960" h="21590">
                <a:moveTo>
                  <a:pt x="140614" y="0"/>
                </a:moveTo>
                <a:lnTo>
                  <a:pt x="32004" y="0"/>
                </a:lnTo>
                <a:lnTo>
                  <a:pt x="22845" y="906"/>
                </a:lnTo>
                <a:lnTo>
                  <a:pt x="0" y="21424"/>
                </a:lnTo>
                <a:lnTo>
                  <a:pt x="187502" y="21424"/>
                </a:lnTo>
                <a:lnTo>
                  <a:pt x="152144" y="489"/>
                </a:lnTo>
                <a:lnTo>
                  <a:pt x="14061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7"/>
          <p:cNvSpPr/>
          <p:nvPr/>
        </p:nvSpPr>
        <p:spPr>
          <a:xfrm>
            <a:off x="3927892" y="320946"/>
            <a:ext cx="198755" cy="163830"/>
          </a:xfrm>
          <a:custGeom>
            <a:avLst/>
            <a:gdLst/>
            <a:ahLst/>
            <a:cxnLst/>
            <a:rect l="l" t="t" r="r" b="b"/>
            <a:pathLst>
              <a:path w="198754" h="163830">
                <a:moveTo>
                  <a:pt x="194348" y="0"/>
                </a:moveTo>
                <a:lnTo>
                  <a:pt x="101" y="0"/>
                </a:lnTo>
                <a:lnTo>
                  <a:pt x="0" y="163436"/>
                </a:lnTo>
                <a:lnTo>
                  <a:pt x="63423" y="163436"/>
                </a:lnTo>
                <a:lnTo>
                  <a:pt x="63423" y="106768"/>
                </a:lnTo>
                <a:lnTo>
                  <a:pt x="146189" y="106768"/>
                </a:lnTo>
                <a:lnTo>
                  <a:pt x="190457" y="82345"/>
                </a:lnTo>
                <a:lnTo>
                  <a:pt x="196589" y="58496"/>
                </a:lnTo>
                <a:lnTo>
                  <a:pt x="124587" y="58496"/>
                </a:lnTo>
                <a:lnTo>
                  <a:pt x="116725" y="57924"/>
                </a:lnTo>
                <a:lnTo>
                  <a:pt x="63423" y="57924"/>
                </a:lnTo>
                <a:lnTo>
                  <a:pt x="63423" y="23139"/>
                </a:lnTo>
                <a:lnTo>
                  <a:pt x="64249" y="15836"/>
                </a:lnTo>
                <a:lnTo>
                  <a:pt x="197419" y="15836"/>
                </a:lnTo>
                <a:lnTo>
                  <a:pt x="197348" y="15001"/>
                </a:lnTo>
                <a:lnTo>
                  <a:pt x="196082" y="7005"/>
                </a:lnTo>
                <a:lnTo>
                  <a:pt x="194348" y="0"/>
                </a:lnTo>
                <a:close/>
              </a:path>
              <a:path w="198754" h="163830">
                <a:moveTo>
                  <a:pt x="197419" y="15836"/>
                </a:moveTo>
                <a:lnTo>
                  <a:pt x="124028" y="15836"/>
                </a:lnTo>
                <a:lnTo>
                  <a:pt x="129349" y="20345"/>
                </a:lnTo>
                <a:lnTo>
                  <a:pt x="134404" y="24536"/>
                </a:lnTo>
                <a:lnTo>
                  <a:pt x="134950" y="30708"/>
                </a:lnTo>
                <a:lnTo>
                  <a:pt x="134950" y="43903"/>
                </a:lnTo>
                <a:lnTo>
                  <a:pt x="133007" y="49517"/>
                </a:lnTo>
                <a:lnTo>
                  <a:pt x="129921" y="52882"/>
                </a:lnTo>
                <a:lnTo>
                  <a:pt x="124587" y="58496"/>
                </a:lnTo>
                <a:lnTo>
                  <a:pt x="196589" y="58496"/>
                </a:lnTo>
                <a:lnTo>
                  <a:pt x="197953" y="47801"/>
                </a:lnTo>
                <a:lnTo>
                  <a:pt x="198386" y="34366"/>
                </a:lnTo>
                <a:lnTo>
                  <a:pt x="198135" y="24536"/>
                </a:lnTo>
                <a:lnTo>
                  <a:pt x="198042" y="23139"/>
                </a:lnTo>
                <a:lnTo>
                  <a:pt x="197419" y="1583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364562" y="1052736"/>
            <a:ext cx="8568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seo-optimo.ru/wp-content/uploads/2016/11/icon-rinok-e147850423284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9667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363926" y="6333587"/>
            <a:ext cx="84659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http://st.depositphotos.com/2398103/5098/v/950/depositphotos_50989355-stock-illustration-vector-iso-9001-ic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822" y="6332357"/>
            <a:ext cx="1005878" cy="52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16053" y="6360880"/>
            <a:ext cx="7108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менеджмента качества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54066" y="1664607"/>
            <a:ext cx="4472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Технические характеристики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130894" y="1101042"/>
            <a:ext cx="2362190" cy="4282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САУ  ТП«РЕСУРС»</a:t>
            </a:r>
            <a:endParaRPr lang="ru-RU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3" name="Таблица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958210"/>
              </p:ext>
            </p:extLst>
          </p:nvPr>
        </p:nvGraphicFramePr>
        <p:xfrm>
          <a:off x="459546" y="2062762"/>
          <a:ext cx="5844548" cy="42997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36390"/>
                <a:gridCol w="2308158"/>
              </a:tblGrid>
              <a:tr h="35689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Характеристика</a:t>
                      </a:r>
                      <a:endParaRPr lang="ru-RU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Значение</a:t>
                      </a:r>
                      <a:endParaRPr lang="ru-RU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505595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Количество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каналов ввода-вывода аналоговых/дискретных сигналов/цифровых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192/131 072/без ограничения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297409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Количество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управляемых кранов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До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100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345728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Исполнения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Напольное/навесное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321186">
                <a:tc>
                  <a:txBody>
                    <a:bodyPr/>
                    <a:lstStyle/>
                    <a:p>
                      <a:r>
                        <a:rPr lang="ru-RU" sz="1400" b="1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Масса,кг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До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250 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505595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Потребляемая </a:t>
                      </a:r>
                      <a:r>
                        <a:rPr lang="ru-RU" sz="1400" b="1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мощность,Вт</a:t>
                      </a:r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не более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300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505595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Удаленность АРМ оператора от объекта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по выделенной линии, км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До 15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597226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Удаленность САУ ГРС от ЛПУМГ по выделенной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линии, км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До 60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597226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Погрешность измерительных каналов контроллеров,%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Не более 0,25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31" name="Picture 7" descr="C:\Users\comdir\Desktop\ПРОИЗВОДСТВО\2010\АГРС\Анастасиевка-10\116___09\IMG_268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319" y="1664607"/>
            <a:ext cx="2489307" cy="23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comdir\Desktop\ПРОИЗВОДСТВО\2010\АГРС\Анастасиевка-10\116___09\IMG_268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319" y="4149080"/>
            <a:ext cx="2424196" cy="216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31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/>
          <p:cNvSpPr/>
          <p:nvPr/>
        </p:nvSpPr>
        <p:spPr>
          <a:xfrm>
            <a:off x="1084501" y="309503"/>
            <a:ext cx="133350" cy="433070"/>
          </a:xfrm>
          <a:custGeom>
            <a:avLst/>
            <a:gdLst/>
            <a:ahLst/>
            <a:cxnLst/>
            <a:rect l="l" t="t" r="r" b="b"/>
            <a:pathLst>
              <a:path w="133350" h="433069">
                <a:moveTo>
                  <a:pt x="40424" y="0"/>
                </a:moveTo>
                <a:lnTo>
                  <a:pt x="23204" y="41048"/>
                </a:lnTo>
                <a:lnTo>
                  <a:pt x="10520" y="84221"/>
                </a:lnTo>
                <a:lnTo>
                  <a:pt x="2681" y="129235"/>
                </a:lnTo>
                <a:lnTo>
                  <a:pt x="0" y="175806"/>
                </a:lnTo>
                <a:lnTo>
                  <a:pt x="2849" y="223919"/>
                </a:lnTo>
                <a:lnTo>
                  <a:pt x="11167" y="270340"/>
                </a:lnTo>
                <a:lnTo>
                  <a:pt x="24634" y="314799"/>
                </a:lnTo>
                <a:lnTo>
                  <a:pt x="42922" y="356950"/>
                </a:lnTo>
                <a:lnTo>
                  <a:pt x="65701" y="396465"/>
                </a:lnTo>
                <a:lnTo>
                  <a:pt x="92646" y="433019"/>
                </a:lnTo>
                <a:lnTo>
                  <a:pt x="132892" y="352971"/>
                </a:lnTo>
                <a:lnTo>
                  <a:pt x="110581" y="313001"/>
                </a:lnTo>
                <a:lnTo>
                  <a:pt x="94000" y="269817"/>
                </a:lnTo>
                <a:lnTo>
                  <a:pt x="83669" y="223900"/>
                </a:lnTo>
                <a:lnTo>
                  <a:pt x="80111" y="175806"/>
                </a:lnTo>
                <a:lnTo>
                  <a:pt x="81470" y="146234"/>
                </a:lnTo>
                <a:lnTo>
                  <a:pt x="85450" y="117424"/>
                </a:lnTo>
                <a:lnTo>
                  <a:pt x="91904" y="89481"/>
                </a:lnTo>
                <a:lnTo>
                  <a:pt x="100685" y="62509"/>
                </a:lnTo>
                <a:lnTo>
                  <a:pt x="80605" y="48206"/>
                </a:lnTo>
                <a:lnTo>
                  <a:pt x="64101" y="32721"/>
                </a:lnTo>
                <a:lnTo>
                  <a:pt x="50824" y="16503"/>
                </a:lnTo>
                <a:lnTo>
                  <a:pt x="40424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/>
          <p:nvPr/>
        </p:nvSpPr>
        <p:spPr>
          <a:xfrm>
            <a:off x="1271953" y="81132"/>
            <a:ext cx="621030" cy="808355"/>
          </a:xfrm>
          <a:custGeom>
            <a:avLst/>
            <a:gdLst/>
            <a:ahLst/>
            <a:cxnLst/>
            <a:rect l="l" t="t" r="r" b="b"/>
            <a:pathLst>
              <a:path w="621029" h="808355">
                <a:moveTo>
                  <a:pt x="50622" y="682447"/>
                </a:moveTo>
                <a:lnTo>
                  <a:pt x="0" y="745070"/>
                </a:lnTo>
                <a:lnTo>
                  <a:pt x="38953" y="767009"/>
                </a:lnTo>
                <a:lnTo>
                  <a:pt x="80404" y="784623"/>
                </a:lnTo>
                <a:lnTo>
                  <a:pt x="124050" y="797596"/>
                </a:lnTo>
                <a:lnTo>
                  <a:pt x="169591" y="805612"/>
                </a:lnTo>
                <a:lnTo>
                  <a:pt x="216725" y="808355"/>
                </a:lnTo>
                <a:lnTo>
                  <a:pt x="263897" y="805612"/>
                </a:lnTo>
                <a:lnTo>
                  <a:pt x="309285" y="797662"/>
                </a:lnTo>
                <a:lnTo>
                  <a:pt x="352894" y="784754"/>
                </a:lnTo>
                <a:lnTo>
                  <a:pt x="394314" y="767212"/>
                </a:lnTo>
                <a:lnTo>
                  <a:pt x="433240" y="745343"/>
                </a:lnTo>
                <a:lnTo>
                  <a:pt x="457099" y="728243"/>
                </a:lnTo>
                <a:lnTo>
                  <a:pt x="216725" y="728243"/>
                </a:lnTo>
                <a:lnTo>
                  <a:pt x="171987" y="725173"/>
                </a:lnTo>
                <a:lnTo>
                  <a:pt x="129120" y="716241"/>
                </a:lnTo>
                <a:lnTo>
                  <a:pt x="88530" y="701861"/>
                </a:lnTo>
                <a:lnTo>
                  <a:pt x="50622" y="682447"/>
                </a:lnTo>
                <a:close/>
              </a:path>
              <a:path w="621029" h="808355">
                <a:moveTo>
                  <a:pt x="457099" y="80111"/>
                </a:moveTo>
                <a:lnTo>
                  <a:pt x="216725" y="80111"/>
                </a:lnTo>
                <a:lnTo>
                  <a:pt x="264611" y="83625"/>
                </a:lnTo>
                <a:lnTo>
                  <a:pt x="310317" y="93832"/>
                </a:lnTo>
                <a:lnTo>
                  <a:pt x="353339" y="110232"/>
                </a:lnTo>
                <a:lnTo>
                  <a:pt x="393179" y="132322"/>
                </a:lnTo>
                <a:lnTo>
                  <a:pt x="429333" y="159602"/>
                </a:lnTo>
                <a:lnTo>
                  <a:pt x="461300" y="191569"/>
                </a:lnTo>
                <a:lnTo>
                  <a:pt x="488580" y="227723"/>
                </a:lnTo>
                <a:lnTo>
                  <a:pt x="510670" y="267563"/>
                </a:lnTo>
                <a:lnTo>
                  <a:pt x="527070" y="310585"/>
                </a:lnTo>
                <a:lnTo>
                  <a:pt x="537277" y="356291"/>
                </a:lnTo>
                <a:lnTo>
                  <a:pt x="540791" y="404177"/>
                </a:lnTo>
                <a:lnTo>
                  <a:pt x="537277" y="452066"/>
                </a:lnTo>
                <a:lnTo>
                  <a:pt x="527070" y="497773"/>
                </a:lnTo>
                <a:lnTo>
                  <a:pt x="510670" y="540797"/>
                </a:lnTo>
                <a:lnTo>
                  <a:pt x="488580" y="580636"/>
                </a:lnTo>
                <a:lnTo>
                  <a:pt x="461300" y="616790"/>
                </a:lnTo>
                <a:lnTo>
                  <a:pt x="429333" y="648757"/>
                </a:lnTo>
                <a:lnTo>
                  <a:pt x="393179" y="676035"/>
                </a:lnTo>
                <a:lnTo>
                  <a:pt x="353339" y="698124"/>
                </a:lnTo>
                <a:lnTo>
                  <a:pt x="310317" y="714523"/>
                </a:lnTo>
                <a:lnTo>
                  <a:pt x="264611" y="724729"/>
                </a:lnTo>
                <a:lnTo>
                  <a:pt x="216725" y="728243"/>
                </a:lnTo>
                <a:lnTo>
                  <a:pt x="457099" y="728243"/>
                </a:lnTo>
                <a:lnTo>
                  <a:pt x="502386" y="689843"/>
                </a:lnTo>
                <a:lnTo>
                  <a:pt x="531995" y="656823"/>
                </a:lnTo>
                <a:lnTo>
                  <a:pt x="557888" y="620697"/>
                </a:lnTo>
                <a:lnTo>
                  <a:pt x="579758" y="581772"/>
                </a:lnTo>
                <a:lnTo>
                  <a:pt x="597300" y="540351"/>
                </a:lnTo>
                <a:lnTo>
                  <a:pt x="610209" y="496741"/>
                </a:lnTo>
                <a:lnTo>
                  <a:pt x="618178" y="451248"/>
                </a:lnTo>
                <a:lnTo>
                  <a:pt x="620903" y="404177"/>
                </a:lnTo>
                <a:lnTo>
                  <a:pt x="618178" y="357106"/>
                </a:lnTo>
                <a:lnTo>
                  <a:pt x="610209" y="311613"/>
                </a:lnTo>
                <a:lnTo>
                  <a:pt x="597300" y="268003"/>
                </a:lnTo>
                <a:lnTo>
                  <a:pt x="579758" y="226582"/>
                </a:lnTo>
                <a:lnTo>
                  <a:pt x="557888" y="187657"/>
                </a:lnTo>
                <a:lnTo>
                  <a:pt x="531995" y="151531"/>
                </a:lnTo>
                <a:lnTo>
                  <a:pt x="502386" y="118511"/>
                </a:lnTo>
                <a:lnTo>
                  <a:pt x="469366" y="88903"/>
                </a:lnTo>
                <a:lnTo>
                  <a:pt x="457099" y="80111"/>
                </a:lnTo>
                <a:close/>
              </a:path>
              <a:path w="621029" h="808355">
                <a:moveTo>
                  <a:pt x="216725" y="0"/>
                </a:moveTo>
                <a:lnTo>
                  <a:pt x="167981" y="2932"/>
                </a:lnTo>
                <a:lnTo>
                  <a:pt x="120954" y="11499"/>
                </a:lnTo>
                <a:lnTo>
                  <a:pt x="75975" y="25353"/>
                </a:lnTo>
                <a:lnTo>
                  <a:pt x="33375" y="44145"/>
                </a:lnTo>
                <a:lnTo>
                  <a:pt x="51633" y="55648"/>
                </a:lnTo>
                <a:lnTo>
                  <a:pt x="66547" y="70516"/>
                </a:lnTo>
                <a:lnTo>
                  <a:pt x="78452" y="87889"/>
                </a:lnTo>
                <a:lnTo>
                  <a:pt x="87680" y="106908"/>
                </a:lnTo>
                <a:lnTo>
                  <a:pt x="118075" y="95456"/>
                </a:lnTo>
                <a:lnTo>
                  <a:pt x="149826" y="87052"/>
                </a:lnTo>
                <a:lnTo>
                  <a:pt x="182765" y="81876"/>
                </a:lnTo>
                <a:lnTo>
                  <a:pt x="216725" y="80111"/>
                </a:lnTo>
                <a:lnTo>
                  <a:pt x="457099" y="80111"/>
                </a:lnTo>
                <a:lnTo>
                  <a:pt x="433240" y="63011"/>
                </a:lnTo>
                <a:lnTo>
                  <a:pt x="394314" y="41142"/>
                </a:lnTo>
                <a:lnTo>
                  <a:pt x="352894" y="23600"/>
                </a:lnTo>
                <a:lnTo>
                  <a:pt x="309285" y="10692"/>
                </a:lnTo>
                <a:lnTo>
                  <a:pt x="263794" y="2724"/>
                </a:lnTo>
                <a:lnTo>
                  <a:pt x="216725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/>
          <p:nvPr/>
        </p:nvSpPr>
        <p:spPr>
          <a:xfrm>
            <a:off x="1084692" y="16883"/>
            <a:ext cx="266700" cy="386715"/>
          </a:xfrm>
          <a:custGeom>
            <a:avLst/>
            <a:gdLst/>
            <a:ahLst/>
            <a:cxnLst/>
            <a:rect l="l" t="t" r="r" b="b"/>
            <a:pathLst>
              <a:path w="266700" h="386715">
                <a:moveTo>
                  <a:pt x="0" y="0"/>
                </a:moveTo>
                <a:lnTo>
                  <a:pt x="8730" y="115704"/>
                </a:lnTo>
                <a:lnTo>
                  <a:pt x="24649" y="180493"/>
                </a:lnTo>
                <a:lnTo>
                  <a:pt x="59462" y="217968"/>
                </a:lnTo>
                <a:lnTo>
                  <a:pt x="124879" y="251726"/>
                </a:lnTo>
                <a:lnTo>
                  <a:pt x="186188" y="292058"/>
                </a:lnTo>
                <a:lnTo>
                  <a:pt x="226109" y="336162"/>
                </a:lnTo>
                <a:lnTo>
                  <a:pt x="247767" y="371684"/>
                </a:lnTo>
                <a:lnTo>
                  <a:pt x="254292" y="386270"/>
                </a:lnTo>
                <a:lnTo>
                  <a:pt x="266307" y="308917"/>
                </a:lnTo>
                <a:lnTo>
                  <a:pt x="262308" y="264699"/>
                </a:lnTo>
                <a:lnTo>
                  <a:pt x="235093" y="237026"/>
                </a:lnTo>
                <a:lnTo>
                  <a:pt x="177457" y="209308"/>
                </a:lnTo>
                <a:lnTo>
                  <a:pt x="90322" y="150340"/>
                </a:lnTo>
                <a:lnTo>
                  <a:pt x="35921" y="81308"/>
                </a:lnTo>
                <a:lnTo>
                  <a:pt x="7925" y="23949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/>
        </p:nvSpPr>
        <p:spPr>
          <a:xfrm>
            <a:off x="1128926" y="223067"/>
            <a:ext cx="200025" cy="224790"/>
          </a:xfrm>
          <a:custGeom>
            <a:avLst/>
            <a:gdLst/>
            <a:ahLst/>
            <a:cxnLst/>
            <a:rect l="l" t="t" r="r" b="b"/>
            <a:pathLst>
              <a:path w="200025" h="224790">
                <a:moveTo>
                  <a:pt x="2387" y="0"/>
                </a:moveTo>
                <a:lnTo>
                  <a:pt x="0" y="50276"/>
                </a:lnTo>
                <a:lnTo>
                  <a:pt x="7287" y="80648"/>
                </a:lnTo>
                <a:lnTo>
                  <a:pt x="31523" y="103366"/>
                </a:lnTo>
                <a:lnTo>
                  <a:pt x="79984" y="130683"/>
                </a:lnTo>
                <a:lnTo>
                  <a:pt x="134107" y="164315"/>
                </a:lnTo>
                <a:lnTo>
                  <a:pt x="171290" y="194497"/>
                </a:lnTo>
                <a:lnTo>
                  <a:pt x="192725" y="216254"/>
                </a:lnTo>
                <a:lnTo>
                  <a:pt x="199606" y="224612"/>
                </a:lnTo>
                <a:lnTo>
                  <a:pt x="182521" y="162086"/>
                </a:lnTo>
                <a:lnTo>
                  <a:pt x="164795" y="125504"/>
                </a:lnTo>
                <a:lnTo>
                  <a:pt x="135601" y="100700"/>
                </a:lnTo>
                <a:lnTo>
                  <a:pt x="57509" y="59348"/>
                </a:lnTo>
                <a:lnTo>
                  <a:pt x="35601" y="44235"/>
                </a:lnTo>
                <a:lnTo>
                  <a:pt x="17518" y="25381"/>
                </a:lnTo>
                <a:lnTo>
                  <a:pt x="238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/>
          <p:nvPr/>
        </p:nvSpPr>
        <p:spPr>
          <a:xfrm>
            <a:off x="1131199" y="41178"/>
            <a:ext cx="219710" cy="252095"/>
          </a:xfrm>
          <a:custGeom>
            <a:avLst/>
            <a:gdLst/>
            <a:ahLst/>
            <a:cxnLst/>
            <a:rect l="l" t="t" r="r" b="b"/>
            <a:pathLst>
              <a:path w="219710" h="252094">
                <a:moveTo>
                  <a:pt x="0" y="0"/>
                </a:moveTo>
                <a:lnTo>
                  <a:pt x="23521" y="70005"/>
                </a:lnTo>
                <a:lnTo>
                  <a:pt x="46248" y="109701"/>
                </a:lnTo>
                <a:lnTo>
                  <a:pt x="81579" y="133811"/>
                </a:lnTo>
                <a:lnTo>
                  <a:pt x="142913" y="157060"/>
                </a:lnTo>
                <a:lnTo>
                  <a:pt x="175384" y="179141"/>
                </a:lnTo>
                <a:lnTo>
                  <a:pt x="199210" y="210978"/>
                </a:lnTo>
                <a:lnTo>
                  <a:pt x="213880" y="239596"/>
                </a:lnTo>
                <a:lnTo>
                  <a:pt x="218884" y="252018"/>
                </a:lnTo>
                <a:lnTo>
                  <a:pt x="219425" y="179121"/>
                </a:lnTo>
                <a:lnTo>
                  <a:pt x="212780" y="139569"/>
                </a:lnTo>
                <a:lnTo>
                  <a:pt x="192808" y="119634"/>
                </a:lnTo>
                <a:lnTo>
                  <a:pt x="153365" y="105587"/>
                </a:lnTo>
                <a:lnTo>
                  <a:pt x="84101" y="75218"/>
                </a:lnTo>
                <a:lnTo>
                  <a:pt x="36415" y="40463"/>
                </a:lnTo>
                <a:lnTo>
                  <a:pt x="8863" y="11874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/>
          <p:cNvSpPr/>
          <p:nvPr/>
        </p:nvSpPr>
        <p:spPr>
          <a:xfrm>
            <a:off x="1097621" y="485310"/>
            <a:ext cx="402590" cy="497840"/>
          </a:xfrm>
          <a:custGeom>
            <a:avLst/>
            <a:gdLst/>
            <a:ahLst/>
            <a:cxnLst/>
            <a:rect l="l" t="t" r="r" b="b"/>
            <a:pathLst>
              <a:path w="402589" h="497839">
                <a:moveTo>
                  <a:pt x="257797" y="0"/>
                </a:moveTo>
                <a:lnTo>
                  <a:pt x="250151" y="0"/>
                </a:lnTo>
                <a:lnTo>
                  <a:pt x="0" y="497763"/>
                </a:lnTo>
                <a:lnTo>
                  <a:pt x="402336" y="127"/>
                </a:lnTo>
                <a:lnTo>
                  <a:pt x="25779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/>
          <p:cNvSpPr/>
          <p:nvPr/>
        </p:nvSpPr>
        <p:spPr>
          <a:xfrm>
            <a:off x="2089999" y="68318"/>
            <a:ext cx="3034106" cy="972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2"/>
          <p:cNvSpPr/>
          <p:nvPr/>
        </p:nvSpPr>
        <p:spPr>
          <a:xfrm>
            <a:off x="2084169" y="665878"/>
            <a:ext cx="3035846" cy="2241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3"/>
          <p:cNvSpPr/>
          <p:nvPr/>
        </p:nvSpPr>
        <p:spPr>
          <a:xfrm>
            <a:off x="2310839" y="406900"/>
            <a:ext cx="0" cy="77470"/>
          </a:xfrm>
          <a:custGeom>
            <a:avLst/>
            <a:gdLst/>
            <a:ahLst/>
            <a:cxnLst/>
            <a:rect l="l" t="t" r="r" b="b"/>
            <a:pathLst>
              <a:path h="77469">
                <a:moveTo>
                  <a:pt x="0" y="0"/>
                </a:moveTo>
                <a:lnTo>
                  <a:pt x="0" y="7747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4"/>
          <p:cNvSpPr/>
          <p:nvPr/>
        </p:nvSpPr>
        <p:spPr>
          <a:xfrm>
            <a:off x="2279127" y="382135"/>
            <a:ext cx="198120" cy="0"/>
          </a:xfrm>
          <a:custGeom>
            <a:avLst/>
            <a:gdLst/>
            <a:ahLst/>
            <a:cxnLst/>
            <a:rect l="l" t="t" r="r" b="b"/>
            <a:pathLst>
              <a:path w="198120">
                <a:moveTo>
                  <a:pt x="0" y="0"/>
                </a:moveTo>
                <a:lnTo>
                  <a:pt x="198107" y="0"/>
                </a:lnTo>
              </a:path>
            </a:pathLst>
          </a:custGeom>
          <a:ln w="49529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5"/>
          <p:cNvSpPr/>
          <p:nvPr/>
        </p:nvSpPr>
        <p:spPr>
          <a:xfrm>
            <a:off x="2310839" y="287520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85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/>
          <p:cNvSpPr/>
          <p:nvPr/>
        </p:nvSpPr>
        <p:spPr>
          <a:xfrm>
            <a:off x="2445522" y="406366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8003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7"/>
          <p:cNvSpPr/>
          <p:nvPr/>
        </p:nvSpPr>
        <p:spPr>
          <a:xfrm>
            <a:off x="2445522" y="287964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596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/>
          <p:cNvSpPr/>
          <p:nvPr/>
        </p:nvSpPr>
        <p:spPr>
          <a:xfrm>
            <a:off x="2502952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05" y="0"/>
                </a:moveTo>
                <a:lnTo>
                  <a:pt x="25247" y="0"/>
                </a:lnTo>
                <a:lnTo>
                  <a:pt x="15709" y="1117"/>
                </a:lnTo>
                <a:lnTo>
                  <a:pt x="1117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688" y="196405"/>
                </a:lnTo>
                <a:lnTo>
                  <a:pt x="174243" y="196405"/>
                </a:lnTo>
                <a:lnTo>
                  <a:pt x="174243" y="148996"/>
                </a:lnTo>
                <a:lnTo>
                  <a:pt x="69316" y="148996"/>
                </a:lnTo>
                <a:lnTo>
                  <a:pt x="66217" y="146189"/>
                </a:lnTo>
                <a:lnTo>
                  <a:pt x="64820" y="145072"/>
                </a:lnTo>
                <a:lnTo>
                  <a:pt x="63411" y="142824"/>
                </a:lnTo>
                <a:lnTo>
                  <a:pt x="63411" y="117563"/>
                </a:lnTo>
                <a:lnTo>
                  <a:pt x="170599" y="117563"/>
                </a:lnTo>
                <a:lnTo>
                  <a:pt x="170599" y="74917"/>
                </a:lnTo>
                <a:lnTo>
                  <a:pt x="63411" y="74917"/>
                </a:lnTo>
                <a:lnTo>
                  <a:pt x="63411" y="53022"/>
                </a:lnTo>
                <a:lnTo>
                  <a:pt x="66497" y="50507"/>
                </a:lnTo>
                <a:lnTo>
                  <a:pt x="68745" y="48539"/>
                </a:lnTo>
                <a:lnTo>
                  <a:pt x="72669" y="47701"/>
                </a:lnTo>
                <a:lnTo>
                  <a:pt x="173405" y="47701"/>
                </a:lnTo>
                <a:lnTo>
                  <a:pt x="173405" y="0"/>
                </a:lnTo>
                <a:close/>
              </a:path>
              <a:path w="174625" h="196850">
                <a:moveTo>
                  <a:pt x="174243" y="148717"/>
                </a:moveTo>
                <a:lnTo>
                  <a:pt x="74358" y="148717"/>
                </a:lnTo>
                <a:lnTo>
                  <a:pt x="69316" y="148996"/>
                </a:lnTo>
                <a:lnTo>
                  <a:pt x="174243" y="148996"/>
                </a:lnTo>
                <a:lnTo>
                  <a:pt x="174243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9"/>
          <p:cNvSpPr/>
          <p:nvPr/>
        </p:nvSpPr>
        <p:spPr>
          <a:xfrm>
            <a:off x="269760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1" y="906"/>
                </a:lnTo>
                <a:lnTo>
                  <a:pt x="279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89" y="139738"/>
                </a:lnTo>
                <a:lnTo>
                  <a:pt x="190444" y="115314"/>
                </a:lnTo>
                <a:lnTo>
                  <a:pt x="196577" y="91465"/>
                </a:lnTo>
                <a:lnTo>
                  <a:pt x="124587" y="91465"/>
                </a:lnTo>
                <a:lnTo>
                  <a:pt x="116725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49" y="48806"/>
                </a:lnTo>
                <a:lnTo>
                  <a:pt x="197419" y="48806"/>
                </a:lnTo>
                <a:lnTo>
                  <a:pt x="197397" y="48390"/>
                </a:lnTo>
                <a:lnTo>
                  <a:pt x="174934" y="6622"/>
                </a:lnTo>
                <a:lnTo>
                  <a:pt x="154077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19" y="48806"/>
                </a:moveTo>
                <a:lnTo>
                  <a:pt x="124015" y="48806"/>
                </a:lnTo>
                <a:lnTo>
                  <a:pt x="129362" y="53314"/>
                </a:lnTo>
                <a:lnTo>
                  <a:pt x="134404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77" y="91465"/>
                </a:lnTo>
                <a:lnTo>
                  <a:pt x="197940" y="80771"/>
                </a:lnTo>
                <a:lnTo>
                  <a:pt x="198374" y="67335"/>
                </a:lnTo>
                <a:lnTo>
                  <a:pt x="197419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0"/>
          <p:cNvSpPr/>
          <p:nvPr/>
        </p:nvSpPr>
        <p:spPr>
          <a:xfrm>
            <a:off x="2913810" y="287964"/>
            <a:ext cx="177800" cy="196850"/>
          </a:xfrm>
          <a:custGeom>
            <a:avLst/>
            <a:gdLst/>
            <a:ahLst/>
            <a:cxnLst/>
            <a:rect l="l" t="t" r="r" b="b"/>
            <a:pathLst>
              <a:path w="177800" h="196850">
                <a:moveTo>
                  <a:pt x="177342" y="0"/>
                </a:moveTo>
                <a:lnTo>
                  <a:pt x="21602" y="0"/>
                </a:lnTo>
                <a:lnTo>
                  <a:pt x="12903" y="4203"/>
                </a:lnTo>
                <a:lnTo>
                  <a:pt x="0" y="35915"/>
                </a:lnTo>
                <a:lnTo>
                  <a:pt x="0" y="196405"/>
                </a:lnTo>
                <a:lnTo>
                  <a:pt x="63423" y="196405"/>
                </a:lnTo>
                <a:lnTo>
                  <a:pt x="63423" y="53873"/>
                </a:lnTo>
                <a:lnTo>
                  <a:pt x="65087" y="51638"/>
                </a:lnTo>
                <a:lnTo>
                  <a:pt x="67614" y="48539"/>
                </a:lnTo>
                <a:lnTo>
                  <a:pt x="177342" y="48539"/>
                </a:lnTo>
                <a:lnTo>
                  <a:pt x="177342" y="0"/>
                </a:lnTo>
                <a:close/>
              </a:path>
              <a:path w="177800" h="196850">
                <a:moveTo>
                  <a:pt x="177342" y="48539"/>
                </a:moveTo>
                <a:lnTo>
                  <a:pt x="67614" y="48539"/>
                </a:lnTo>
                <a:lnTo>
                  <a:pt x="72669" y="48806"/>
                </a:lnTo>
                <a:lnTo>
                  <a:pt x="177342" y="48806"/>
                </a:lnTo>
                <a:lnTo>
                  <a:pt x="177342" y="48539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/>
          <p:cNvSpPr/>
          <p:nvPr/>
        </p:nvSpPr>
        <p:spPr>
          <a:xfrm>
            <a:off x="3098975" y="285716"/>
            <a:ext cx="216535" cy="201295"/>
          </a:xfrm>
          <a:custGeom>
            <a:avLst/>
            <a:gdLst/>
            <a:ahLst/>
            <a:cxnLst/>
            <a:rect l="l" t="t" r="r" b="b"/>
            <a:pathLst>
              <a:path w="216535" h="201294">
                <a:moveTo>
                  <a:pt x="108051" y="0"/>
                </a:moveTo>
                <a:lnTo>
                  <a:pt x="61841" y="2844"/>
                </a:lnTo>
                <a:lnTo>
                  <a:pt x="22174" y="20205"/>
                </a:lnTo>
                <a:lnTo>
                  <a:pt x="3090" y="57807"/>
                </a:lnTo>
                <a:lnTo>
                  <a:pt x="0" y="100456"/>
                </a:lnTo>
                <a:lnTo>
                  <a:pt x="464" y="121008"/>
                </a:lnTo>
                <a:lnTo>
                  <a:pt x="9713" y="163393"/>
                </a:lnTo>
                <a:lnTo>
                  <a:pt x="40239" y="192028"/>
                </a:lnTo>
                <a:lnTo>
                  <a:pt x="85228" y="200467"/>
                </a:lnTo>
                <a:lnTo>
                  <a:pt x="108051" y="200901"/>
                </a:lnTo>
                <a:lnTo>
                  <a:pt x="130852" y="200467"/>
                </a:lnTo>
                <a:lnTo>
                  <a:pt x="175826" y="192028"/>
                </a:lnTo>
                <a:lnTo>
                  <a:pt x="206351" y="163393"/>
                </a:lnTo>
                <a:lnTo>
                  <a:pt x="209987" y="152082"/>
                </a:lnTo>
                <a:lnTo>
                  <a:pt x="108051" y="152082"/>
                </a:lnTo>
                <a:lnTo>
                  <a:pt x="96912" y="151664"/>
                </a:lnTo>
                <a:lnTo>
                  <a:pt x="66332" y="121223"/>
                </a:lnTo>
                <a:lnTo>
                  <a:pt x="65100" y="100456"/>
                </a:lnTo>
                <a:lnTo>
                  <a:pt x="65253" y="89222"/>
                </a:lnTo>
                <a:lnTo>
                  <a:pt x="87269" y="51139"/>
                </a:lnTo>
                <a:lnTo>
                  <a:pt x="108051" y="48831"/>
                </a:lnTo>
                <a:lnTo>
                  <a:pt x="210072" y="48831"/>
                </a:lnTo>
                <a:lnTo>
                  <a:pt x="206351" y="37324"/>
                </a:lnTo>
                <a:lnTo>
                  <a:pt x="193890" y="20205"/>
                </a:lnTo>
                <a:lnTo>
                  <a:pt x="175785" y="8883"/>
                </a:lnTo>
                <a:lnTo>
                  <a:pt x="154228" y="2844"/>
                </a:lnTo>
                <a:lnTo>
                  <a:pt x="131043" y="435"/>
                </a:lnTo>
                <a:lnTo>
                  <a:pt x="108051" y="0"/>
                </a:lnTo>
                <a:close/>
              </a:path>
              <a:path w="216535" h="201294">
                <a:moveTo>
                  <a:pt x="210072" y="48831"/>
                </a:moveTo>
                <a:lnTo>
                  <a:pt x="108051" y="48831"/>
                </a:lnTo>
                <a:lnTo>
                  <a:pt x="119370" y="49249"/>
                </a:lnTo>
                <a:lnTo>
                  <a:pt x="128800" y="51139"/>
                </a:lnTo>
                <a:lnTo>
                  <a:pt x="150890" y="88942"/>
                </a:lnTo>
                <a:lnTo>
                  <a:pt x="150850" y="111418"/>
                </a:lnTo>
                <a:lnTo>
                  <a:pt x="128800" y="149774"/>
                </a:lnTo>
                <a:lnTo>
                  <a:pt x="108051" y="152082"/>
                </a:lnTo>
                <a:lnTo>
                  <a:pt x="209987" y="152082"/>
                </a:lnTo>
                <a:lnTo>
                  <a:pt x="212974" y="142792"/>
                </a:lnTo>
                <a:lnTo>
                  <a:pt x="215600" y="121008"/>
                </a:lnTo>
                <a:lnTo>
                  <a:pt x="216065" y="100456"/>
                </a:lnTo>
                <a:lnTo>
                  <a:pt x="215590" y="79481"/>
                </a:lnTo>
                <a:lnTo>
                  <a:pt x="212974" y="57807"/>
                </a:lnTo>
                <a:lnTo>
                  <a:pt x="210072" y="48831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2"/>
          <p:cNvSpPr/>
          <p:nvPr/>
        </p:nvSpPr>
        <p:spPr>
          <a:xfrm>
            <a:off x="3484306" y="285716"/>
            <a:ext cx="235585" cy="198755"/>
          </a:xfrm>
          <a:custGeom>
            <a:avLst/>
            <a:gdLst/>
            <a:ahLst/>
            <a:cxnLst/>
            <a:rect l="l" t="t" r="r" b="b"/>
            <a:pathLst>
              <a:path w="235585" h="198755">
                <a:moveTo>
                  <a:pt x="117576" y="0"/>
                </a:moveTo>
                <a:lnTo>
                  <a:pt x="78039" y="13967"/>
                </a:lnTo>
                <a:lnTo>
                  <a:pt x="0" y="198653"/>
                </a:lnTo>
                <a:lnTo>
                  <a:pt x="66789" y="198653"/>
                </a:lnTo>
                <a:lnTo>
                  <a:pt x="82219" y="158267"/>
                </a:lnTo>
                <a:lnTo>
                  <a:pt x="218360" y="158267"/>
                </a:lnTo>
                <a:lnTo>
                  <a:pt x="199688" y="113360"/>
                </a:lnTo>
                <a:lnTo>
                  <a:pt x="97383" y="113360"/>
                </a:lnTo>
                <a:lnTo>
                  <a:pt x="115062" y="63690"/>
                </a:lnTo>
                <a:lnTo>
                  <a:pt x="115633" y="62293"/>
                </a:lnTo>
                <a:lnTo>
                  <a:pt x="116713" y="59474"/>
                </a:lnTo>
                <a:lnTo>
                  <a:pt x="177283" y="59474"/>
                </a:lnTo>
                <a:lnTo>
                  <a:pt x="162471" y="23850"/>
                </a:lnTo>
                <a:lnTo>
                  <a:pt x="154191" y="10892"/>
                </a:lnTo>
                <a:lnTo>
                  <a:pt x="143595" y="3719"/>
                </a:lnTo>
                <a:lnTo>
                  <a:pt x="131213" y="649"/>
                </a:lnTo>
                <a:lnTo>
                  <a:pt x="117576" y="0"/>
                </a:lnTo>
                <a:close/>
              </a:path>
              <a:path w="235585" h="198755">
                <a:moveTo>
                  <a:pt x="218360" y="158267"/>
                </a:moveTo>
                <a:lnTo>
                  <a:pt x="152933" y="158267"/>
                </a:lnTo>
                <a:lnTo>
                  <a:pt x="168363" y="198653"/>
                </a:lnTo>
                <a:lnTo>
                  <a:pt x="235153" y="198653"/>
                </a:lnTo>
                <a:lnTo>
                  <a:pt x="218360" y="158267"/>
                </a:lnTo>
                <a:close/>
              </a:path>
              <a:path w="235585" h="198755">
                <a:moveTo>
                  <a:pt x="177283" y="59474"/>
                </a:moveTo>
                <a:lnTo>
                  <a:pt x="118402" y="59474"/>
                </a:lnTo>
                <a:lnTo>
                  <a:pt x="120103" y="63690"/>
                </a:lnTo>
                <a:lnTo>
                  <a:pt x="137782" y="113360"/>
                </a:lnTo>
                <a:lnTo>
                  <a:pt x="199688" y="113360"/>
                </a:lnTo>
                <a:lnTo>
                  <a:pt x="177283" y="59474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3"/>
          <p:cNvSpPr/>
          <p:nvPr/>
        </p:nvSpPr>
        <p:spPr>
          <a:xfrm>
            <a:off x="3729188" y="287964"/>
            <a:ext cx="179070" cy="196850"/>
          </a:xfrm>
          <a:custGeom>
            <a:avLst/>
            <a:gdLst/>
            <a:ahLst/>
            <a:cxnLst/>
            <a:rect l="l" t="t" r="r" b="b"/>
            <a:pathLst>
              <a:path w="179070" h="196850">
                <a:moveTo>
                  <a:pt x="94284" y="75768"/>
                </a:moveTo>
                <a:lnTo>
                  <a:pt x="3657" y="75768"/>
                </a:lnTo>
                <a:lnTo>
                  <a:pt x="3657" y="118402"/>
                </a:lnTo>
                <a:lnTo>
                  <a:pt x="99898" y="118402"/>
                </a:lnTo>
                <a:lnTo>
                  <a:pt x="105232" y="118694"/>
                </a:lnTo>
                <a:lnTo>
                  <a:pt x="113639" y="124307"/>
                </a:lnTo>
                <a:lnTo>
                  <a:pt x="113919" y="129641"/>
                </a:lnTo>
                <a:lnTo>
                  <a:pt x="113919" y="137210"/>
                </a:lnTo>
                <a:lnTo>
                  <a:pt x="113093" y="142265"/>
                </a:lnTo>
                <a:lnTo>
                  <a:pt x="108051" y="145351"/>
                </a:lnTo>
                <a:lnTo>
                  <a:pt x="104952" y="147027"/>
                </a:lnTo>
                <a:lnTo>
                  <a:pt x="100469" y="147599"/>
                </a:lnTo>
                <a:lnTo>
                  <a:pt x="0" y="147599"/>
                </a:lnTo>
                <a:lnTo>
                  <a:pt x="0" y="196405"/>
                </a:lnTo>
                <a:lnTo>
                  <a:pt x="121070" y="196508"/>
                </a:lnTo>
                <a:lnTo>
                  <a:pt x="162191" y="187705"/>
                </a:lnTo>
                <a:lnTo>
                  <a:pt x="178951" y="145351"/>
                </a:lnTo>
                <a:lnTo>
                  <a:pt x="178898" y="135152"/>
                </a:lnTo>
                <a:lnTo>
                  <a:pt x="159107" y="99572"/>
                </a:lnTo>
                <a:lnTo>
                  <a:pt x="145084" y="97358"/>
                </a:lnTo>
                <a:lnTo>
                  <a:pt x="145084" y="96253"/>
                </a:lnTo>
                <a:lnTo>
                  <a:pt x="170309" y="76034"/>
                </a:lnTo>
                <a:lnTo>
                  <a:pt x="102971" y="76034"/>
                </a:lnTo>
                <a:lnTo>
                  <a:pt x="94284" y="75768"/>
                </a:lnTo>
                <a:close/>
              </a:path>
              <a:path w="179070" h="196850">
                <a:moveTo>
                  <a:pt x="109994" y="0"/>
                </a:moveTo>
                <a:lnTo>
                  <a:pt x="1130" y="0"/>
                </a:lnTo>
                <a:lnTo>
                  <a:pt x="1130" y="48818"/>
                </a:lnTo>
                <a:lnTo>
                  <a:pt x="99898" y="48818"/>
                </a:lnTo>
                <a:lnTo>
                  <a:pt x="103263" y="49390"/>
                </a:lnTo>
                <a:lnTo>
                  <a:pt x="105524" y="50215"/>
                </a:lnTo>
                <a:lnTo>
                  <a:pt x="110286" y="52476"/>
                </a:lnTo>
                <a:lnTo>
                  <a:pt x="110832" y="56400"/>
                </a:lnTo>
                <a:lnTo>
                  <a:pt x="110832" y="64261"/>
                </a:lnTo>
                <a:lnTo>
                  <a:pt x="110553" y="69024"/>
                </a:lnTo>
                <a:lnTo>
                  <a:pt x="107188" y="72097"/>
                </a:lnTo>
                <a:lnTo>
                  <a:pt x="102971" y="76034"/>
                </a:lnTo>
                <a:lnTo>
                  <a:pt x="170309" y="76034"/>
                </a:lnTo>
                <a:lnTo>
                  <a:pt x="172008" y="71801"/>
                </a:lnTo>
                <a:lnTo>
                  <a:pt x="173406" y="63120"/>
                </a:lnTo>
                <a:lnTo>
                  <a:pt x="173624" y="56400"/>
                </a:lnTo>
                <a:lnTo>
                  <a:pt x="173549" y="48818"/>
                </a:lnTo>
                <a:lnTo>
                  <a:pt x="151153" y="5679"/>
                </a:lnTo>
                <a:lnTo>
                  <a:pt x="123998" y="175"/>
                </a:lnTo>
                <a:lnTo>
                  <a:pt x="10999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4"/>
          <p:cNvSpPr/>
          <p:nvPr/>
        </p:nvSpPr>
        <p:spPr>
          <a:xfrm>
            <a:off x="4144084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31" y="0"/>
                </a:moveTo>
                <a:lnTo>
                  <a:pt x="25247" y="0"/>
                </a:lnTo>
                <a:lnTo>
                  <a:pt x="15735" y="1117"/>
                </a:lnTo>
                <a:lnTo>
                  <a:pt x="1130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714" y="196405"/>
                </a:lnTo>
                <a:lnTo>
                  <a:pt x="174256" y="196405"/>
                </a:lnTo>
                <a:lnTo>
                  <a:pt x="174256" y="148996"/>
                </a:lnTo>
                <a:lnTo>
                  <a:pt x="69329" y="148996"/>
                </a:lnTo>
                <a:lnTo>
                  <a:pt x="66230" y="146189"/>
                </a:lnTo>
                <a:lnTo>
                  <a:pt x="64833" y="145072"/>
                </a:lnTo>
                <a:lnTo>
                  <a:pt x="63423" y="142824"/>
                </a:lnTo>
                <a:lnTo>
                  <a:pt x="63423" y="117563"/>
                </a:lnTo>
                <a:lnTo>
                  <a:pt x="170624" y="117563"/>
                </a:lnTo>
                <a:lnTo>
                  <a:pt x="170624" y="74917"/>
                </a:lnTo>
                <a:lnTo>
                  <a:pt x="63423" y="74917"/>
                </a:lnTo>
                <a:lnTo>
                  <a:pt x="63423" y="53022"/>
                </a:lnTo>
                <a:lnTo>
                  <a:pt x="66522" y="50507"/>
                </a:lnTo>
                <a:lnTo>
                  <a:pt x="68770" y="48539"/>
                </a:lnTo>
                <a:lnTo>
                  <a:pt x="72682" y="47701"/>
                </a:lnTo>
                <a:lnTo>
                  <a:pt x="173431" y="47701"/>
                </a:lnTo>
                <a:lnTo>
                  <a:pt x="173431" y="0"/>
                </a:lnTo>
                <a:close/>
              </a:path>
              <a:path w="174625" h="196850">
                <a:moveTo>
                  <a:pt x="174256" y="148717"/>
                </a:moveTo>
                <a:lnTo>
                  <a:pt x="74383" y="148717"/>
                </a:lnTo>
                <a:lnTo>
                  <a:pt x="69329" y="148996"/>
                </a:lnTo>
                <a:lnTo>
                  <a:pt x="174256" y="148996"/>
                </a:lnTo>
                <a:lnTo>
                  <a:pt x="174256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5"/>
          <p:cNvSpPr/>
          <p:nvPr/>
        </p:nvSpPr>
        <p:spPr>
          <a:xfrm>
            <a:off x="4331396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5" h="196850">
                <a:moveTo>
                  <a:pt x="168910" y="0"/>
                </a:moveTo>
                <a:lnTo>
                  <a:pt x="85864" y="0"/>
                </a:lnTo>
                <a:lnTo>
                  <a:pt x="68299" y="754"/>
                </a:lnTo>
                <a:lnTo>
                  <a:pt x="17132" y="25527"/>
                </a:lnTo>
                <a:lnTo>
                  <a:pt x="701" y="77621"/>
                </a:lnTo>
                <a:lnTo>
                  <a:pt x="0" y="100736"/>
                </a:lnTo>
                <a:lnTo>
                  <a:pt x="1150" y="125728"/>
                </a:lnTo>
                <a:lnTo>
                  <a:pt x="17970" y="172275"/>
                </a:lnTo>
                <a:lnTo>
                  <a:pt x="63894" y="195437"/>
                </a:lnTo>
                <a:lnTo>
                  <a:pt x="85013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63" y="147599"/>
                </a:lnTo>
                <a:lnTo>
                  <a:pt x="102424" y="147358"/>
                </a:lnTo>
                <a:lnTo>
                  <a:pt x="68418" y="128727"/>
                </a:lnTo>
                <a:lnTo>
                  <a:pt x="65112" y="99593"/>
                </a:lnTo>
                <a:lnTo>
                  <a:pt x="65329" y="91429"/>
                </a:lnTo>
                <a:lnTo>
                  <a:pt x="79316" y="55214"/>
                </a:lnTo>
                <a:lnTo>
                  <a:pt x="116459" y="48806"/>
                </a:lnTo>
                <a:lnTo>
                  <a:pt x="168910" y="48806"/>
                </a:lnTo>
                <a:lnTo>
                  <a:pt x="16891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6"/>
          <p:cNvSpPr/>
          <p:nvPr/>
        </p:nvSpPr>
        <p:spPr>
          <a:xfrm>
            <a:off x="4508815" y="287964"/>
            <a:ext cx="222250" cy="196850"/>
          </a:xfrm>
          <a:custGeom>
            <a:avLst/>
            <a:gdLst/>
            <a:ahLst/>
            <a:cxnLst/>
            <a:rect l="l" t="t" r="r" b="b"/>
            <a:pathLst>
              <a:path w="222250" h="196850">
                <a:moveTo>
                  <a:pt x="70713" y="0"/>
                </a:moveTo>
                <a:lnTo>
                  <a:pt x="0" y="0"/>
                </a:lnTo>
                <a:lnTo>
                  <a:pt x="78574" y="140576"/>
                </a:lnTo>
                <a:lnTo>
                  <a:pt x="47155" y="196405"/>
                </a:lnTo>
                <a:lnTo>
                  <a:pt x="116192" y="196405"/>
                </a:lnTo>
                <a:lnTo>
                  <a:pt x="176937" y="83616"/>
                </a:lnTo>
                <a:lnTo>
                  <a:pt x="111683" y="83616"/>
                </a:lnTo>
                <a:lnTo>
                  <a:pt x="70713" y="0"/>
                </a:lnTo>
                <a:close/>
              </a:path>
              <a:path w="222250" h="196850">
                <a:moveTo>
                  <a:pt x="221970" y="0"/>
                </a:moveTo>
                <a:lnTo>
                  <a:pt x="152933" y="0"/>
                </a:lnTo>
                <a:lnTo>
                  <a:pt x="111683" y="83616"/>
                </a:lnTo>
                <a:lnTo>
                  <a:pt x="176937" y="83616"/>
                </a:lnTo>
                <a:lnTo>
                  <a:pt x="22197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7"/>
          <p:cNvSpPr/>
          <p:nvPr/>
        </p:nvSpPr>
        <p:spPr>
          <a:xfrm>
            <a:off x="473694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2" y="906"/>
                </a:lnTo>
                <a:lnTo>
                  <a:pt x="281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77" y="139738"/>
                </a:lnTo>
                <a:lnTo>
                  <a:pt x="190451" y="115314"/>
                </a:lnTo>
                <a:lnTo>
                  <a:pt x="196588" y="91465"/>
                </a:lnTo>
                <a:lnTo>
                  <a:pt x="124587" y="91465"/>
                </a:lnTo>
                <a:lnTo>
                  <a:pt x="116713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36" y="48806"/>
                </a:lnTo>
                <a:lnTo>
                  <a:pt x="197427" y="48806"/>
                </a:lnTo>
                <a:lnTo>
                  <a:pt x="197406" y="48390"/>
                </a:lnTo>
                <a:lnTo>
                  <a:pt x="174925" y="6622"/>
                </a:lnTo>
                <a:lnTo>
                  <a:pt x="154081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27" y="48806"/>
                </a:moveTo>
                <a:lnTo>
                  <a:pt x="124015" y="48806"/>
                </a:lnTo>
                <a:lnTo>
                  <a:pt x="129349" y="53314"/>
                </a:lnTo>
                <a:lnTo>
                  <a:pt x="134416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88" y="91465"/>
                </a:lnTo>
                <a:lnTo>
                  <a:pt x="197953" y="80771"/>
                </a:lnTo>
                <a:lnTo>
                  <a:pt x="198386" y="67335"/>
                </a:lnTo>
                <a:lnTo>
                  <a:pt x="197427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8"/>
          <p:cNvSpPr/>
          <p:nvPr/>
        </p:nvSpPr>
        <p:spPr>
          <a:xfrm>
            <a:off x="4950165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4" h="196850">
                <a:moveTo>
                  <a:pt x="168922" y="0"/>
                </a:moveTo>
                <a:lnTo>
                  <a:pt x="85864" y="0"/>
                </a:lnTo>
                <a:lnTo>
                  <a:pt x="68291" y="754"/>
                </a:lnTo>
                <a:lnTo>
                  <a:pt x="17106" y="25527"/>
                </a:lnTo>
                <a:lnTo>
                  <a:pt x="703" y="77621"/>
                </a:lnTo>
                <a:lnTo>
                  <a:pt x="0" y="100736"/>
                </a:lnTo>
                <a:lnTo>
                  <a:pt x="1148" y="125728"/>
                </a:lnTo>
                <a:lnTo>
                  <a:pt x="17957" y="172275"/>
                </a:lnTo>
                <a:lnTo>
                  <a:pt x="63890" y="195437"/>
                </a:lnTo>
                <a:lnTo>
                  <a:pt x="85026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76" y="147599"/>
                </a:lnTo>
                <a:lnTo>
                  <a:pt x="102416" y="147358"/>
                </a:lnTo>
                <a:lnTo>
                  <a:pt x="68416" y="128727"/>
                </a:lnTo>
                <a:lnTo>
                  <a:pt x="65100" y="99593"/>
                </a:lnTo>
                <a:lnTo>
                  <a:pt x="65320" y="91429"/>
                </a:lnTo>
                <a:lnTo>
                  <a:pt x="79313" y="55214"/>
                </a:lnTo>
                <a:lnTo>
                  <a:pt x="116446" y="48806"/>
                </a:lnTo>
                <a:lnTo>
                  <a:pt x="168922" y="48806"/>
                </a:lnTo>
                <a:lnTo>
                  <a:pt x="168922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9"/>
          <p:cNvSpPr/>
          <p:nvPr/>
        </p:nvSpPr>
        <p:spPr>
          <a:xfrm>
            <a:off x="2084233" y="557446"/>
            <a:ext cx="3037840" cy="0"/>
          </a:xfrm>
          <a:custGeom>
            <a:avLst/>
            <a:gdLst/>
            <a:ahLst/>
            <a:cxnLst/>
            <a:rect l="l" t="t" r="r" b="b"/>
            <a:pathLst>
              <a:path w="3037840">
                <a:moveTo>
                  <a:pt x="0" y="0"/>
                </a:moveTo>
                <a:lnTo>
                  <a:pt x="3037458" y="0"/>
                </a:lnTo>
              </a:path>
            </a:pathLst>
          </a:custGeom>
          <a:ln w="9245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0"/>
          <p:cNvSpPr/>
          <p:nvPr/>
        </p:nvSpPr>
        <p:spPr>
          <a:xfrm>
            <a:off x="2087027" y="287964"/>
            <a:ext cx="153670" cy="21590"/>
          </a:xfrm>
          <a:custGeom>
            <a:avLst/>
            <a:gdLst/>
            <a:ahLst/>
            <a:cxnLst/>
            <a:rect l="l" t="t" r="r" b="b"/>
            <a:pathLst>
              <a:path w="153670" h="21590">
                <a:moveTo>
                  <a:pt x="94005" y="0"/>
                </a:moveTo>
                <a:lnTo>
                  <a:pt x="0" y="0"/>
                </a:lnTo>
                <a:lnTo>
                  <a:pt x="0" y="21424"/>
                </a:lnTo>
                <a:lnTo>
                  <a:pt x="153530" y="21424"/>
                </a:lnTo>
                <a:lnTo>
                  <a:pt x="152082" y="19634"/>
                </a:lnTo>
                <a:lnTo>
                  <a:pt x="142968" y="12306"/>
                </a:lnTo>
                <a:lnTo>
                  <a:pt x="130511" y="6030"/>
                </a:lnTo>
                <a:lnTo>
                  <a:pt x="114320" y="1648"/>
                </a:lnTo>
                <a:lnTo>
                  <a:pt x="9400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1"/>
          <p:cNvSpPr/>
          <p:nvPr/>
        </p:nvSpPr>
        <p:spPr>
          <a:xfrm>
            <a:off x="2084499" y="320946"/>
            <a:ext cx="174625" cy="163830"/>
          </a:xfrm>
          <a:custGeom>
            <a:avLst/>
            <a:gdLst/>
            <a:ahLst/>
            <a:cxnLst/>
            <a:rect l="l" t="t" r="r" b="b"/>
            <a:pathLst>
              <a:path w="174625" h="163830">
                <a:moveTo>
                  <a:pt x="163944" y="0"/>
                </a:moveTo>
                <a:lnTo>
                  <a:pt x="2527" y="0"/>
                </a:lnTo>
                <a:lnTo>
                  <a:pt x="2527" y="15836"/>
                </a:lnTo>
                <a:lnTo>
                  <a:pt x="62293" y="15836"/>
                </a:lnTo>
                <a:lnTo>
                  <a:pt x="71413" y="16092"/>
                </a:lnTo>
                <a:lnTo>
                  <a:pt x="107200" y="29603"/>
                </a:lnTo>
                <a:lnTo>
                  <a:pt x="109435" y="41097"/>
                </a:lnTo>
                <a:lnTo>
                  <a:pt x="6464" y="41097"/>
                </a:lnTo>
                <a:lnTo>
                  <a:pt x="6464" y="85432"/>
                </a:lnTo>
                <a:lnTo>
                  <a:pt x="109435" y="85432"/>
                </a:lnTo>
                <a:lnTo>
                  <a:pt x="108896" y="91937"/>
                </a:lnTo>
                <a:lnTo>
                  <a:pt x="71807" y="114192"/>
                </a:lnTo>
                <a:lnTo>
                  <a:pt x="58648" y="114617"/>
                </a:lnTo>
                <a:lnTo>
                  <a:pt x="0" y="114617"/>
                </a:lnTo>
                <a:lnTo>
                  <a:pt x="0" y="163436"/>
                </a:lnTo>
                <a:lnTo>
                  <a:pt x="96532" y="163436"/>
                </a:lnTo>
                <a:lnTo>
                  <a:pt x="109229" y="162817"/>
                </a:lnTo>
                <a:lnTo>
                  <a:pt x="151523" y="146608"/>
                </a:lnTo>
                <a:lnTo>
                  <a:pt x="173583" y="91007"/>
                </a:lnTo>
                <a:lnTo>
                  <a:pt x="174536" y="63550"/>
                </a:lnTo>
                <a:lnTo>
                  <a:pt x="174225" y="47411"/>
                </a:lnTo>
                <a:lnTo>
                  <a:pt x="172826" y="30884"/>
                </a:lnTo>
                <a:lnTo>
                  <a:pt x="169633" y="14803"/>
                </a:lnTo>
                <a:lnTo>
                  <a:pt x="16394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2"/>
          <p:cNvSpPr/>
          <p:nvPr/>
        </p:nvSpPr>
        <p:spPr>
          <a:xfrm>
            <a:off x="1380170" y="299553"/>
            <a:ext cx="241300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0919" y="0"/>
                </a:lnTo>
              </a:path>
            </a:pathLst>
          </a:custGeom>
          <a:ln w="19672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3"/>
          <p:cNvSpPr/>
          <p:nvPr/>
        </p:nvSpPr>
        <p:spPr>
          <a:xfrm>
            <a:off x="1393480" y="320946"/>
            <a:ext cx="328295" cy="347345"/>
          </a:xfrm>
          <a:custGeom>
            <a:avLst/>
            <a:gdLst/>
            <a:ahLst/>
            <a:cxnLst/>
            <a:rect l="l" t="t" r="r" b="b"/>
            <a:pathLst>
              <a:path w="328294" h="347344">
                <a:moveTo>
                  <a:pt x="247332" y="0"/>
                </a:moveTo>
                <a:lnTo>
                  <a:pt x="0" y="0"/>
                </a:lnTo>
                <a:lnTo>
                  <a:pt x="584" y="1447"/>
                </a:lnTo>
                <a:lnTo>
                  <a:pt x="1155" y="2768"/>
                </a:lnTo>
                <a:lnTo>
                  <a:pt x="2946" y="7365"/>
                </a:lnTo>
                <a:lnTo>
                  <a:pt x="19011" y="54178"/>
                </a:lnTo>
                <a:lnTo>
                  <a:pt x="131648" y="54178"/>
                </a:lnTo>
                <a:lnTo>
                  <a:pt x="171281" y="62202"/>
                </a:lnTo>
                <a:lnTo>
                  <a:pt x="203681" y="84069"/>
                </a:lnTo>
                <a:lnTo>
                  <a:pt x="225543" y="116473"/>
                </a:lnTo>
                <a:lnTo>
                  <a:pt x="233565" y="156108"/>
                </a:lnTo>
                <a:lnTo>
                  <a:pt x="225543" y="195715"/>
                </a:lnTo>
                <a:lnTo>
                  <a:pt x="203681" y="228095"/>
                </a:lnTo>
                <a:lnTo>
                  <a:pt x="171281" y="249945"/>
                </a:lnTo>
                <a:lnTo>
                  <a:pt x="131648" y="257962"/>
                </a:lnTo>
                <a:lnTo>
                  <a:pt x="88658" y="257962"/>
                </a:lnTo>
                <a:lnTo>
                  <a:pt x="15493" y="346824"/>
                </a:lnTo>
                <a:lnTo>
                  <a:pt x="145287" y="346824"/>
                </a:lnTo>
                <a:lnTo>
                  <a:pt x="190692" y="341176"/>
                </a:lnTo>
                <a:lnTo>
                  <a:pt x="232000" y="325112"/>
                </a:lnTo>
                <a:lnTo>
                  <a:pt x="267749" y="299951"/>
                </a:lnTo>
                <a:lnTo>
                  <a:pt x="296476" y="267011"/>
                </a:lnTo>
                <a:lnTo>
                  <a:pt x="316718" y="227611"/>
                </a:lnTo>
                <a:lnTo>
                  <a:pt x="327012" y="183070"/>
                </a:lnTo>
                <a:lnTo>
                  <a:pt x="327609" y="175552"/>
                </a:lnTo>
                <a:lnTo>
                  <a:pt x="327761" y="173621"/>
                </a:lnTo>
                <a:lnTo>
                  <a:pt x="327913" y="170446"/>
                </a:lnTo>
                <a:lnTo>
                  <a:pt x="328015" y="151511"/>
                </a:lnTo>
                <a:lnTo>
                  <a:pt x="322247" y="105886"/>
                </a:lnTo>
                <a:lnTo>
                  <a:pt x="305909" y="64463"/>
                </a:lnTo>
                <a:lnTo>
                  <a:pt x="280454" y="28686"/>
                </a:lnTo>
                <a:lnTo>
                  <a:pt x="247332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4"/>
          <p:cNvSpPr/>
          <p:nvPr/>
        </p:nvSpPr>
        <p:spPr>
          <a:xfrm>
            <a:off x="3336237" y="287964"/>
            <a:ext cx="176530" cy="21590"/>
          </a:xfrm>
          <a:custGeom>
            <a:avLst/>
            <a:gdLst/>
            <a:ahLst/>
            <a:cxnLst/>
            <a:rect l="l" t="t" r="r" b="b"/>
            <a:pathLst>
              <a:path w="176529" h="21590">
                <a:moveTo>
                  <a:pt x="175945" y="0"/>
                </a:moveTo>
                <a:lnTo>
                  <a:pt x="20218" y="0"/>
                </a:lnTo>
                <a:lnTo>
                  <a:pt x="11531" y="4203"/>
                </a:lnTo>
                <a:lnTo>
                  <a:pt x="6489" y="9537"/>
                </a:lnTo>
                <a:lnTo>
                  <a:pt x="3009" y="13271"/>
                </a:lnTo>
                <a:lnTo>
                  <a:pt x="1092" y="17310"/>
                </a:lnTo>
                <a:lnTo>
                  <a:pt x="0" y="21424"/>
                </a:lnTo>
                <a:lnTo>
                  <a:pt x="175945" y="21424"/>
                </a:lnTo>
                <a:lnTo>
                  <a:pt x="17594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5"/>
          <p:cNvSpPr/>
          <p:nvPr/>
        </p:nvSpPr>
        <p:spPr>
          <a:xfrm>
            <a:off x="3334865" y="320946"/>
            <a:ext cx="177800" cy="163830"/>
          </a:xfrm>
          <a:custGeom>
            <a:avLst/>
            <a:gdLst/>
            <a:ahLst/>
            <a:cxnLst/>
            <a:rect l="l" t="t" r="r" b="b"/>
            <a:pathLst>
              <a:path w="177800" h="163830">
                <a:moveTo>
                  <a:pt x="177317" y="0"/>
                </a:moveTo>
                <a:lnTo>
                  <a:pt x="25" y="0"/>
                </a:lnTo>
                <a:lnTo>
                  <a:pt x="0" y="163436"/>
                </a:lnTo>
                <a:lnTo>
                  <a:pt x="63411" y="163436"/>
                </a:lnTo>
                <a:lnTo>
                  <a:pt x="63411" y="20904"/>
                </a:lnTo>
                <a:lnTo>
                  <a:pt x="65087" y="18656"/>
                </a:lnTo>
                <a:lnTo>
                  <a:pt x="67602" y="15570"/>
                </a:lnTo>
                <a:lnTo>
                  <a:pt x="177317" y="15570"/>
                </a:lnTo>
                <a:lnTo>
                  <a:pt x="177317" y="0"/>
                </a:lnTo>
                <a:close/>
              </a:path>
              <a:path w="177800" h="163830">
                <a:moveTo>
                  <a:pt x="177317" y="15570"/>
                </a:moveTo>
                <a:lnTo>
                  <a:pt x="67602" y="15570"/>
                </a:lnTo>
                <a:lnTo>
                  <a:pt x="72669" y="15836"/>
                </a:lnTo>
                <a:lnTo>
                  <a:pt x="177317" y="15836"/>
                </a:lnTo>
                <a:lnTo>
                  <a:pt x="177317" y="1557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6"/>
          <p:cNvSpPr/>
          <p:nvPr/>
        </p:nvSpPr>
        <p:spPr>
          <a:xfrm>
            <a:off x="3929822" y="287964"/>
            <a:ext cx="187960" cy="21590"/>
          </a:xfrm>
          <a:custGeom>
            <a:avLst/>
            <a:gdLst/>
            <a:ahLst/>
            <a:cxnLst/>
            <a:rect l="l" t="t" r="r" b="b"/>
            <a:pathLst>
              <a:path w="187960" h="21590">
                <a:moveTo>
                  <a:pt x="140614" y="0"/>
                </a:moveTo>
                <a:lnTo>
                  <a:pt x="32004" y="0"/>
                </a:lnTo>
                <a:lnTo>
                  <a:pt x="22845" y="906"/>
                </a:lnTo>
                <a:lnTo>
                  <a:pt x="0" y="21424"/>
                </a:lnTo>
                <a:lnTo>
                  <a:pt x="187502" y="21424"/>
                </a:lnTo>
                <a:lnTo>
                  <a:pt x="152144" y="489"/>
                </a:lnTo>
                <a:lnTo>
                  <a:pt x="14061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7"/>
          <p:cNvSpPr/>
          <p:nvPr/>
        </p:nvSpPr>
        <p:spPr>
          <a:xfrm>
            <a:off x="3927892" y="320946"/>
            <a:ext cx="198755" cy="163830"/>
          </a:xfrm>
          <a:custGeom>
            <a:avLst/>
            <a:gdLst/>
            <a:ahLst/>
            <a:cxnLst/>
            <a:rect l="l" t="t" r="r" b="b"/>
            <a:pathLst>
              <a:path w="198754" h="163830">
                <a:moveTo>
                  <a:pt x="194348" y="0"/>
                </a:moveTo>
                <a:lnTo>
                  <a:pt x="101" y="0"/>
                </a:lnTo>
                <a:lnTo>
                  <a:pt x="0" y="163436"/>
                </a:lnTo>
                <a:lnTo>
                  <a:pt x="63423" y="163436"/>
                </a:lnTo>
                <a:lnTo>
                  <a:pt x="63423" y="106768"/>
                </a:lnTo>
                <a:lnTo>
                  <a:pt x="146189" y="106768"/>
                </a:lnTo>
                <a:lnTo>
                  <a:pt x="190457" y="82345"/>
                </a:lnTo>
                <a:lnTo>
                  <a:pt x="196589" y="58496"/>
                </a:lnTo>
                <a:lnTo>
                  <a:pt x="124587" y="58496"/>
                </a:lnTo>
                <a:lnTo>
                  <a:pt x="116725" y="57924"/>
                </a:lnTo>
                <a:lnTo>
                  <a:pt x="63423" y="57924"/>
                </a:lnTo>
                <a:lnTo>
                  <a:pt x="63423" y="23139"/>
                </a:lnTo>
                <a:lnTo>
                  <a:pt x="64249" y="15836"/>
                </a:lnTo>
                <a:lnTo>
                  <a:pt x="197419" y="15836"/>
                </a:lnTo>
                <a:lnTo>
                  <a:pt x="197348" y="15001"/>
                </a:lnTo>
                <a:lnTo>
                  <a:pt x="196082" y="7005"/>
                </a:lnTo>
                <a:lnTo>
                  <a:pt x="194348" y="0"/>
                </a:lnTo>
                <a:close/>
              </a:path>
              <a:path w="198754" h="163830">
                <a:moveTo>
                  <a:pt x="197419" y="15836"/>
                </a:moveTo>
                <a:lnTo>
                  <a:pt x="124028" y="15836"/>
                </a:lnTo>
                <a:lnTo>
                  <a:pt x="129349" y="20345"/>
                </a:lnTo>
                <a:lnTo>
                  <a:pt x="134404" y="24536"/>
                </a:lnTo>
                <a:lnTo>
                  <a:pt x="134950" y="30708"/>
                </a:lnTo>
                <a:lnTo>
                  <a:pt x="134950" y="43903"/>
                </a:lnTo>
                <a:lnTo>
                  <a:pt x="133007" y="49517"/>
                </a:lnTo>
                <a:lnTo>
                  <a:pt x="129921" y="52882"/>
                </a:lnTo>
                <a:lnTo>
                  <a:pt x="124587" y="58496"/>
                </a:lnTo>
                <a:lnTo>
                  <a:pt x="196589" y="58496"/>
                </a:lnTo>
                <a:lnTo>
                  <a:pt x="197953" y="47801"/>
                </a:lnTo>
                <a:lnTo>
                  <a:pt x="198386" y="34366"/>
                </a:lnTo>
                <a:lnTo>
                  <a:pt x="198135" y="24536"/>
                </a:lnTo>
                <a:lnTo>
                  <a:pt x="198042" y="23139"/>
                </a:lnTo>
                <a:lnTo>
                  <a:pt x="197419" y="1583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364562" y="1052736"/>
            <a:ext cx="8568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seo-optimo.ru/wp-content/uploads/2016/11/icon-rinok-e147850423284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9667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363926" y="6333587"/>
            <a:ext cx="84659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http://st.depositphotos.com/2398103/5098/v/950/depositphotos_50989355-stock-illustration-vector-iso-9001-ic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822" y="6332357"/>
            <a:ext cx="1005878" cy="52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16053" y="6360880"/>
            <a:ext cx="7108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менеджмента качества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2647" y="1368349"/>
            <a:ext cx="293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Фото с объектов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130894" y="1101042"/>
            <a:ext cx="2362190" cy="4282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САУ ТП«РЕСУРС»</a:t>
            </a:r>
            <a:endParaRPr lang="ru-RU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C:\Users\comdir\Desktop\ПРОИЗВОДСТВО\2016\Блоки автоматики БА Пурнефтегаз\DSCN65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91" y="1672247"/>
            <a:ext cx="2568792" cy="215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omdir\Desktop\ПРОИЗВОДСТВО\2016\Блоки автоматики БА Пурнефтегаз\DSCN651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185" y="1672247"/>
            <a:ext cx="2476776" cy="215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comdir\Desktop\ПРОИЗВОДСТВО\2015\БПГ Георгиевкое ЛПУМГ и Астраханский\Отгрузка Былым\DSCN584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71" y="1672247"/>
            <a:ext cx="2273961" cy="217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comdir\Desktop\ПРОИЗВОДСТВО\2015\БПГ Георгиевкое ЛПУМГ и Астраханский\Астраханский ЛПУМГ перепоковка\IMG_20160324_11022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05" y="4182851"/>
            <a:ext cx="3580518" cy="183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comdir\Desktop\ПРОИЗВОДСТВО\2014\ББ САУ Ставгаз\Фото\IMG_048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761" y="4140192"/>
            <a:ext cx="4070671" cy="172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57263" y="3831187"/>
            <a:ext cx="5205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Шкаф автоматики «РН-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Пурнефтегаз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67808" y="6000751"/>
            <a:ext cx="4252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Монитор САУ БПГ ГРС «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В.Бузан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736945" y="6017830"/>
            <a:ext cx="2997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Блок  САУ «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Ставгаз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55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/>
          <p:cNvSpPr/>
          <p:nvPr/>
        </p:nvSpPr>
        <p:spPr>
          <a:xfrm>
            <a:off x="1084501" y="309503"/>
            <a:ext cx="133350" cy="433070"/>
          </a:xfrm>
          <a:custGeom>
            <a:avLst/>
            <a:gdLst/>
            <a:ahLst/>
            <a:cxnLst/>
            <a:rect l="l" t="t" r="r" b="b"/>
            <a:pathLst>
              <a:path w="133350" h="433069">
                <a:moveTo>
                  <a:pt x="40424" y="0"/>
                </a:moveTo>
                <a:lnTo>
                  <a:pt x="23204" y="41048"/>
                </a:lnTo>
                <a:lnTo>
                  <a:pt x="10520" y="84221"/>
                </a:lnTo>
                <a:lnTo>
                  <a:pt x="2681" y="129235"/>
                </a:lnTo>
                <a:lnTo>
                  <a:pt x="0" y="175806"/>
                </a:lnTo>
                <a:lnTo>
                  <a:pt x="2849" y="223919"/>
                </a:lnTo>
                <a:lnTo>
                  <a:pt x="11167" y="270340"/>
                </a:lnTo>
                <a:lnTo>
                  <a:pt x="24634" y="314799"/>
                </a:lnTo>
                <a:lnTo>
                  <a:pt x="42922" y="356950"/>
                </a:lnTo>
                <a:lnTo>
                  <a:pt x="65701" y="396465"/>
                </a:lnTo>
                <a:lnTo>
                  <a:pt x="92646" y="433019"/>
                </a:lnTo>
                <a:lnTo>
                  <a:pt x="132892" y="352971"/>
                </a:lnTo>
                <a:lnTo>
                  <a:pt x="110581" y="313001"/>
                </a:lnTo>
                <a:lnTo>
                  <a:pt x="94000" y="269817"/>
                </a:lnTo>
                <a:lnTo>
                  <a:pt x="83669" y="223900"/>
                </a:lnTo>
                <a:lnTo>
                  <a:pt x="80111" y="175806"/>
                </a:lnTo>
                <a:lnTo>
                  <a:pt x="81470" y="146234"/>
                </a:lnTo>
                <a:lnTo>
                  <a:pt x="85450" y="117424"/>
                </a:lnTo>
                <a:lnTo>
                  <a:pt x="91904" y="89481"/>
                </a:lnTo>
                <a:lnTo>
                  <a:pt x="100685" y="62509"/>
                </a:lnTo>
                <a:lnTo>
                  <a:pt x="80605" y="48206"/>
                </a:lnTo>
                <a:lnTo>
                  <a:pt x="64101" y="32721"/>
                </a:lnTo>
                <a:lnTo>
                  <a:pt x="50824" y="16503"/>
                </a:lnTo>
                <a:lnTo>
                  <a:pt x="40424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/>
          <p:nvPr/>
        </p:nvSpPr>
        <p:spPr>
          <a:xfrm>
            <a:off x="1271953" y="81132"/>
            <a:ext cx="621030" cy="808355"/>
          </a:xfrm>
          <a:custGeom>
            <a:avLst/>
            <a:gdLst/>
            <a:ahLst/>
            <a:cxnLst/>
            <a:rect l="l" t="t" r="r" b="b"/>
            <a:pathLst>
              <a:path w="621029" h="808355">
                <a:moveTo>
                  <a:pt x="50622" y="682447"/>
                </a:moveTo>
                <a:lnTo>
                  <a:pt x="0" y="745070"/>
                </a:lnTo>
                <a:lnTo>
                  <a:pt x="38953" y="767009"/>
                </a:lnTo>
                <a:lnTo>
                  <a:pt x="80404" y="784623"/>
                </a:lnTo>
                <a:lnTo>
                  <a:pt x="124050" y="797596"/>
                </a:lnTo>
                <a:lnTo>
                  <a:pt x="169591" y="805612"/>
                </a:lnTo>
                <a:lnTo>
                  <a:pt x="216725" y="808355"/>
                </a:lnTo>
                <a:lnTo>
                  <a:pt x="263897" y="805612"/>
                </a:lnTo>
                <a:lnTo>
                  <a:pt x="309285" y="797662"/>
                </a:lnTo>
                <a:lnTo>
                  <a:pt x="352894" y="784754"/>
                </a:lnTo>
                <a:lnTo>
                  <a:pt x="394314" y="767212"/>
                </a:lnTo>
                <a:lnTo>
                  <a:pt x="433240" y="745343"/>
                </a:lnTo>
                <a:lnTo>
                  <a:pt x="457099" y="728243"/>
                </a:lnTo>
                <a:lnTo>
                  <a:pt x="216725" y="728243"/>
                </a:lnTo>
                <a:lnTo>
                  <a:pt x="171987" y="725173"/>
                </a:lnTo>
                <a:lnTo>
                  <a:pt x="129120" y="716241"/>
                </a:lnTo>
                <a:lnTo>
                  <a:pt x="88530" y="701861"/>
                </a:lnTo>
                <a:lnTo>
                  <a:pt x="50622" y="682447"/>
                </a:lnTo>
                <a:close/>
              </a:path>
              <a:path w="621029" h="808355">
                <a:moveTo>
                  <a:pt x="457099" y="80111"/>
                </a:moveTo>
                <a:lnTo>
                  <a:pt x="216725" y="80111"/>
                </a:lnTo>
                <a:lnTo>
                  <a:pt x="264611" y="83625"/>
                </a:lnTo>
                <a:lnTo>
                  <a:pt x="310317" y="93832"/>
                </a:lnTo>
                <a:lnTo>
                  <a:pt x="353339" y="110232"/>
                </a:lnTo>
                <a:lnTo>
                  <a:pt x="393179" y="132322"/>
                </a:lnTo>
                <a:lnTo>
                  <a:pt x="429333" y="159602"/>
                </a:lnTo>
                <a:lnTo>
                  <a:pt x="461300" y="191569"/>
                </a:lnTo>
                <a:lnTo>
                  <a:pt x="488580" y="227723"/>
                </a:lnTo>
                <a:lnTo>
                  <a:pt x="510670" y="267563"/>
                </a:lnTo>
                <a:lnTo>
                  <a:pt x="527070" y="310585"/>
                </a:lnTo>
                <a:lnTo>
                  <a:pt x="537277" y="356291"/>
                </a:lnTo>
                <a:lnTo>
                  <a:pt x="540791" y="404177"/>
                </a:lnTo>
                <a:lnTo>
                  <a:pt x="537277" y="452066"/>
                </a:lnTo>
                <a:lnTo>
                  <a:pt x="527070" y="497773"/>
                </a:lnTo>
                <a:lnTo>
                  <a:pt x="510670" y="540797"/>
                </a:lnTo>
                <a:lnTo>
                  <a:pt x="488580" y="580636"/>
                </a:lnTo>
                <a:lnTo>
                  <a:pt x="461300" y="616790"/>
                </a:lnTo>
                <a:lnTo>
                  <a:pt x="429333" y="648757"/>
                </a:lnTo>
                <a:lnTo>
                  <a:pt x="393179" y="676035"/>
                </a:lnTo>
                <a:lnTo>
                  <a:pt x="353339" y="698124"/>
                </a:lnTo>
                <a:lnTo>
                  <a:pt x="310317" y="714523"/>
                </a:lnTo>
                <a:lnTo>
                  <a:pt x="264611" y="724729"/>
                </a:lnTo>
                <a:lnTo>
                  <a:pt x="216725" y="728243"/>
                </a:lnTo>
                <a:lnTo>
                  <a:pt x="457099" y="728243"/>
                </a:lnTo>
                <a:lnTo>
                  <a:pt x="502386" y="689843"/>
                </a:lnTo>
                <a:lnTo>
                  <a:pt x="531995" y="656823"/>
                </a:lnTo>
                <a:lnTo>
                  <a:pt x="557888" y="620697"/>
                </a:lnTo>
                <a:lnTo>
                  <a:pt x="579758" y="581772"/>
                </a:lnTo>
                <a:lnTo>
                  <a:pt x="597300" y="540351"/>
                </a:lnTo>
                <a:lnTo>
                  <a:pt x="610209" y="496741"/>
                </a:lnTo>
                <a:lnTo>
                  <a:pt x="618178" y="451248"/>
                </a:lnTo>
                <a:lnTo>
                  <a:pt x="620903" y="404177"/>
                </a:lnTo>
                <a:lnTo>
                  <a:pt x="618178" y="357106"/>
                </a:lnTo>
                <a:lnTo>
                  <a:pt x="610209" y="311613"/>
                </a:lnTo>
                <a:lnTo>
                  <a:pt x="597300" y="268003"/>
                </a:lnTo>
                <a:lnTo>
                  <a:pt x="579758" y="226582"/>
                </a:lnTo>
                <a:lnTo>
                  <a:pt x="557888" y="187657"/>
                </a:lnTo>
                <a:lnTo>
                  <a:pt x="531995" y="151531"/>
                </a:lnTo>
                <a:lnTo>
                  <a:pt x="502386" y="118511"/>
                </a:lnTo>
                <a:lnTo>
                  <a:pt x="469366" y="88903"/>
                </a:lnTo>
                <a:lnTo>
                  <a:pt x="457099" y="80111"/>
                </a:lnTo>
                <a:close/>
              </a:path>
              <a:path w="621029" h="808355">
                <a:moveTo>
                  <a:pt x="216725" y="0"/>
                </a:moveTo>
                <a:lnTo>
                  <a:pt x="167981" y="2932"/>
                </a:lnTo>
                <a:lnTo>
                  <a:pt x="120954" y="11499"/>
                </a:lnTo>
                <a:lnTo>
                  <a:pt x="75975" y="25353"/>
                </a:lnTo>
                <a:lnTo>
                  <a:pt x="33375" y="44145"/>
                </a:lnTo>
                <a:lnTo>
                  <a:pt x="51633" y="55648"/>
                </a:lnTo>
                <a:lnTo>
                  <a:pt x="66547" y="70516"/>
                </a:lnTo>
                <a:lnTo>
                  <a:pt x="78452" y="87889"/>
                </a:lnTo>
                <a:lnTo>
                  <a:pt x="87680" y="106908"/>
                </a:lnTo>
                <a:lnTo>
                  <a:pt x="118075" y="95456"/>
                </a:lnTo>
                <a:lnTo>
                  <a:pt x="149826" y="87052"/>
                </a:lnTo>
                <a:lnTo>
                  <a:pt x="182765" y="81876"/>
                </a:lnTo>
                <a:lnTo>
                  <a:pt x="216725" y="80111"/>
                </a:lnTo>
                <a:lnTo>
                  <a:pt x="457099" y="80111"/>
                </a:lnTo>
                <a:lnTo>
                  <a:pt x="433240" y="63011"/>
                </a:lnTo>
                <a:lnTo>
                  <a:pt x="394314" y="41142"/>
                </a:lnTo>
                <a:lnTo>
                  <a:pt x="352894" y="23600"/>
                </a:lnTo>
                <a:lnTo>
                  <a:pt x="309285" y="10692"/>
                </a:lnTo>
                <a:lnTo>
                  <a:pt x="263794" y="2724"/>
                </a:lnTo>
                <a:lnTo>
                  <a:pt x="216725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/>
          <p:nvPr/>
        </p:nvSpPr>
        <p:spPr>
          <a:xfrm>
            <a:off x="1084692" y="16883"/>
            <a:ext cx="266700" cy="386715"/>
          </a:xfrm>
          <a:custGeom>
            <a:avLst/>
            <a:gdLst/>
            <a:ahLst/>
            <a:cxnLst/>
            <a:rect l="l" t="t" r="r" b="b"/>
            <a:pathLst>
              <a:path w="266700" h="386715">
                <a:moveTo>
                  <a:pt x="0" y="0"/>
                </a:moveTo>
                <a:lnTo>
                  <a:pt x="8730" y="115704"/>
                </a:lnTo>
                <a:lnTo>
                  <a:pt x="24649" y="180493"/>
                </a:lnTo>
                <a:lnTo>
                  <a:pt x="59462" y="217968"/>
                </a:lnTo>
                <a:lnTo>
                  <a:pt x="124879" y="251726"/>
                </a:lnTo>
                <a:lnTo>
                  <a:pt x="186188" y="292058"/>
                </a:lnTo>
                <a:lnTo>
                  <a:pt x="226109" y="336162"/>
                </a:lnTo>
                <a:lnTo>
                  <a:pt x="247767" y="371684"/>
                </a:lnTo>
                <a:lnTo>
                  <a:pt x="254292" y="386270"/>
                </a:lnTo>
                <a:lnTo>
                  <a:pt x="266307" y="308917"/>
                </a:lnTo>
                <a:lnTo>
                  <a:pt x="262308" y="264699"/>
                </a:lnTo>
                <a:lnTo>
                  <a:pt x="235093" y="237026"/>
                </a:lnTo>
                <a:lnTo>
                  <a:pt x="177457" y="209308"/>
                </a:lnTo>
                <a:lnTo>
                  <a:pt x="90322" y="150340"/>
                </a:lnTo>
                <a:lnTo>
                  <a:pt x="35921" y="81308"/>
                </a:lnTo>
                <a:lnTo>
                  <a:pt x="7925" y="23949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/>
        </p:nvSpPr>
        <p:spPr>
          <a:xfrm>
            <a:off x="1128926" y="223067"/>
            <a:ext cx="200025" cy="224790"/>
          </a:xfrm>
          <a:custGeom>
            <a:avLst/>
            <a:gdLst/>
            <a:ahLst/>
            <a:cxnLst/>
            <a:rect l="l" t="t" r="r" b="b"/>
            <a:pathLst>
              <a:path w="200025" h="224790">
                <a:moveTo>
                  <a:pt x="2387" y="0"/>
                </a:moveTo>
                <a:lnTo>
                  <a:pt x="0" y="50276"/>
                </a:lnTo>
                <a:lnTo>
                  <a:pt x="7287" y="80648"/>
                </a:lnTo>
                <a:lnTo>
                  <a:pt x="31523" y="103366"/>
                </a:lnTo>
                <a:lnTo>
                  <a:pt x="79984" y="130683"/>
                </a:lnTo>
                <a:lnTo>
                  <a:pt x="134107" y="164315"/>
                </a:lnTo>
                <a:lnTo>
                  <a:pt x="171290" y="194497"/>
                </a:lnTo>
                <a:lnTo>
                  <a:pt x="192725" y="216254"/>
                </a:lnTo>
                <a:lnTo>
                  <a:pt x="199606" y="224612"/>
                </a:lnTo>
                <a:lnTo>
                  <a:pt x="182521" y="162086"/>
                </a:lnTo>
                <a:lnTo>
                  <a:pt x="164795" y="125504"/>
                </a:lnTo>
                <a:lnTo>
                  <a:pt x="135601" y="100700"/>
                </a:lnTo>
                <a:lnTo>
                  <a:pt x="57509" y="59348"/>
                </a:lnTo>
                <a:lnTo>
                  <a:pt x="35601" y="44235"/>
                </a:lnTo>
                <a:lnTo>
                  <a:pt x="17518" y="25381"/>
                </a:lnTo>
                <a:lnTo>
                  <a:pt x="238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/>
          <p:nvPr/>
        </p:nvSpPr>
        <p:spPr>
          <a:xfrm>
            <a:off x="1131199" y="41178"/>
            <a:ext cx="219710" cy="252095"/>
          </a:xfrm>
          <a:custGeom>
            <a:avLst/>
            <a:gdLst/>
            <a:ahLst/>
            <a:cxnLst/>
            <a:rect l="l" t="t" r="r" b="b"/>
            <a:pathLst>
              <a:path w="219710" h="252094">
                <a:moveTo>
                  <a:pt x="0" y="0"/>
                </a:moveTo>
                <a:lnTo>
                  <a:pt x="23521" y="70005"/>
                </a:lnTo>
                <a:lnTo>
                  <a:pt x="46248" y="109701"/>
                </a:lnTo>
                <a:lnTo>
                  <a:pt x="81579" y="133811"/>
                </a:lnTo>
                <a:lnTo>
                  <a:pt x="142913" y="157060"/>
                </a:lnTo>
                <a:lnTo>
                  <a:pt x="175384" y="179141"/>
                </a:lnTo>
                <a:lnTo>
                  <a:pt x="199210" y="210978"/>
                </a:lnTo>
                <a:lnTo>
                  <a:pt x="213880" y="239596"/>
                </a:lnTo>
                <a:lnTo>
                  <a:pt x="218884" y="252018"/>
                </a:lnTo>
                <a:lnTo>
                  <a:pt x="219425" y="179121"/>
                </a:lnTo>
                <a:lnTo>
                  <a:pt x="212780" y="139569"/>
                </a:lnTo>
                <a:lnTo>
                  <a:pt x="192808" y="119634"/>
                </a:lnTo>
                <a:lnTo>
                  <a:pt x="153365" y="105587"/>
                </a:lnTo>
                <a:lnTo>
                  <a:pt x="84101" y="75218"/>
                </a:lnTo>
                <a:lnTo>
                  <a:pt x="36415" y="40463"/>
                </a:lnTo>
                <a:lnTo>
                  <a:pt x="8863" y="11874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/>
          <p:cNvSpPr/>
          <p:nvPr/>
        </p:nvSpPr>
        <p:spPr>
          <a:xfrm>
            <a:off x="1097621" y="485310"/>
            <a:ext cx="402590" cy="497840"/>
          </a:xfrm>
          <a:custGeom>
            <a:avLst/>
            <a:gdLst/>
            <a:ahLst/>
            <a:cxnLst/>
            <a:rect l="l" t="t" r="r" b="b"/>
            <a:pathLst>
              <a:path w="402589" h="497839">
                <a:moveTo>
                  <a:pt x="257797" y="0"/>
                </a:moveTo>
                <a:lnTo>
                  <a:pt x="250151" y="0"/>
                </a:lnTo>
                <a:lnTo>
                  <a:pt x="0" y="497763"/>
                </a:lnTo>
                <a:lnTo>
                  <a:pt x="402336" y="127"/>
                </a:lnTo>
                <a:lnTo>
                  <a:pt x="25779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/>
          <p:cNvSpPr/>
          <p:nvPr/>
        </p:nvSpPr>
        <p:spPr>
          <a:xfrm>
            <a:off x="2089999" y="68318"/>
            <a:ext cx="3034106" cy="972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2"/>
          <p:cNvSpPr/>
          <p:nvPr/>
        </p:nvSpPr>
        <p:spPr>
          <a:xfrm>
            <a:off x="2084169" y="665878"/>
            <a:ext cx="3035846" cy="2241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3"/>
          <p:cNvSpPr/>
          <p:nvPr/>
        </p:nvSpPr>
        <p:spPr>
          <a:xfrm>
            <a:off x="2310839" y="406900"/>
            <a:ext cx="0" cy="77470"/>
          </a:xfrm>
          <a:custGeom>
            <a:avLst/>
            <a:gdLst/>
            <a:ahLst/>
            <a:cxnLst/>
            <a:rect l="l" t="t" r="r" b="b"/>
            <a:pathLst>
              <a:path h="77469">
                <a:moveTo>
                  <a:pt x="0" y="0"/>
                </a:moveTo>
                <a:lnTo>
                  <a:pt x="0" y="7747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4"/>
          <p:cNvSpPr/>
          <p:nvPr/>
        </p:nvSpPr>
        <p:spPr>
          <a:xfrm>
            <a:off x="2279127" y="382135"/>
            <a:ext cx="198120" cy="0"/>
          </a:xfrm>
          <a:custGeom>
            <a:avLst/>
            <a:gdLst/>
            <a:ahLst/>
            <a:cxnLst/>
            <a:rect l="l" t="t" r="r" b="b"/>
            <a:pathLst>
              <a:path w="198120">
                <a:moveTo>
                  <a:pt x="0" y="0"/>
                </a:moveTo>
                <a:lnTo>
                  <a:pt x="198107" y="0"/>
                </a:lnTo>
              </a:path>
            </a:pathLst>
          </a:custGeom>
          <a:ln w="49529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5"/>
          <p:cNvSpPr/>
          <p:nvPr/>
        </p:nvSpPr>
        <p:spPr>
          <a:xfrm>
            <a:off x="2310839" y="287520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85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/>
          <p:cNvSpPr/>
          <p:nvPr/>
        </p:nvSpPr>
        <p:spPr>
          <a:xfrm>
            <a:off x="2445522" y="406366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8003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7"/>
          <p:cNvSpPr/>
          <p:nvPr/>
        </p:nvSpPr>
        <p:spPr>
          <a:xfrm>
            <a:off x="2445522" y="287964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596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/>
          <p:cNvSpPr/>
          <p:nvPr/>
        </p:nvSpPr>
        <p:spPr>
          <a:xfrm>
            <a:off x="2502952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05" y="0"/>
                </a:moveTo>
                <a:lnTo>
                  <a:pt x="25247" y="0"/>
                </a:lnTo>
                <a:lnTo>
                  <a:pt x="15709" y="1117"/>
                </a:lnTo>
                <a:lnTo>
                  <a:pt x="1117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688" y="196405"/>
                </a:lnTo>
                <a:lnTo>
                  <a:pt x="174243" y="196405"/>
                </a:lnTo>
                <a:lnTo>
                  <a:pt x="174243" y="148996"/>
                </a:lnTo>
                <a:lnTo>
                  <a:pt x="69316" y="148996"/>
                </a:lnTo>
                <a:lnTo>
                  <a:pt x="66217" y="146189"/>
                </a:lnTo>
                <a:lnTo>
                  <a:pt x="64820" y="145072"/>
                </a:lnTo>
                <a:lnTo>
                  <a:pt x="63411" y="142824"/>
                </a:lnTo>
                <a:lnTo>
                  <a:pt x="63411" y="117563"/>
                </a:lnTo>
                <a:lnTo>
                  <a:pt x="170599" y="117563"/>
                </a:lnTo>
                <a:lnTo>
                  <a:pt x="170599" y="74917"/>
                </a:lnTo>
                <a:lnTo>
                  <a:pt x="63411" y="74917"/>
                </a:lnTo>
                <a:lnTo>
                  <a:pt x="63411" y="53022"/>
                </a:lnTo>
                <a:lnTo>
                  <a:pt x="66497" y="50507"/>
                </a:lnTo>
                <a:lnTo>
                  <a:pt x="68745" y="48539"/>
                </a:lnTo>
                <a:lnTo>
                  <a:pt x="72669" y="47701"/>
                </a:lnTo>
                <a:lnTo>
                  <a:pt x="173405" y="47701"/>
                </a:lnTo>
                <a:lnTo>
                  <a:pt x="173405" y="0"/>
                </a:lnTo>
                <a:close/>
              </a:path>
              <a:path w="174625" h="196850">
                <a:moveTo>
                  <a:pt x="174243" y="148717"/>
                </a:moveTo>
                <a:lnTo>
                  <a:pt x="74358" y="148717"/>
                </a:lnTo>
                <a:lnTo>
                  <a:pt x="69316" y="148996"/>
                </a:lnTo>
                <a:lnTo>
                  <a:pt x="174243" y="148996"/>
                </a:lnTo>
                <a:lnTo>
                  <a:pt x="174243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9"/>
          <p:cNvSpPr/>
          <p:nvPr/>
        </p:nvSpPr>
        <p:spPr>
          <a:xfrm>
            <a:off x="269760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1" y="906"/>
                </a:lnTo>
                <a:lnTo>
                  <a:pt x="279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89" y="139738"/>
                </a:lnTo>
                <a:lnTo>
                  <a:pt x="190444" y="115314"/>
                </a:lnTo>
                <a:lnTo>
                  <a:pt x="196577" y="91465"/>
                </a:lnTo>
                <a:lnTo>
                  <a:pt x="124587" y="91465"/>
                </a:lnTo>
                <a:lnTo>
                  <a:pt x="116725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49" y="48806"/>
                </a:lnTo>
                <a:lnTo>
                  <a:pt x="197419" y="48806"/>
                </a:lnTo>
                <a:lnTo>
                  <a:pt x="197397" y="48390"/>
                </a:lnTo>
                <a:lnTo>
                  <a:pt x="174934" y="6622"/>
                </a:lnTo>
                <a:lnTo>
                  <a:pt x="154077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19" y="48806"/>
                </a:moveTo>
                <a:lnTo>
                  <a:pt x="124015" y="48806"/>
                </a:lnTo>
                <a:lnTo>
                  <a:pt x="129362" y="53314"/>
                </a:lnTo>
                <a:lnTo>
                  <a:pt x="134404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77" y="91465"/>
                </a:lnTo>
                <a:lnTo>
                  <a:pt x="197940" y="80771"/>
                </a:lnTo>
                <a:lnTo>
                  <a:pt x="198374" y="67335"/>
                </a:lnTo>
                <a:lnTo>
                  <a:pt x="197419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0"/>
          <p:cNvSpPr/>
          <p:nvPr/>
        </p:nvSpPr>
        <p:spPr>
          <a:xfrm>
            <a:off x="2913810" y="287964"/>
            <a:ext cx="177800" cy="196850"/>
          </a:xfrm>
          <a:custGeom>
            <a:avLst/>
            <a:gdLst/>
            <a:ahLst/>
            <a:cxnLst/>
            <a:rect l="l" t="t" r="r" b="b"/>
            <a:pathLst>
              <a:path w="177800" h="196850">
                <a:moveTo>
                  <a:pt x="177342" y="0"/>
                </a:moveTo>
                <a:lnTo>
                  <a:pt x="21602" y="0"/>
                </a:lnTo>
                <a:lnTo>
                  <a:pt x="12903" y="4203"/>
                </a:lnTo>
                <a:lnTo>
                  <a:pt x="0" y="35915"/>
                </a:lnTo>
                <a:lnTo>
                  <a:pt x="0" y="196405"/>
                </a:lnTo>
                <a:lnTo>
                  <a:pt x="63423" y="196405"/>
                </a:lnTo>
                <a:lnTo>
                  <a:pt x="63423" y="53873"/>
                </a:lnTo>
                <a:lnTo>
                  <a:pt x="65087" y="51638"/>
                </a:lnTo>
                <a:lnTo>
                  <a:pt x="67614" y="48539"/>
                </a:lnTo>
                <a:lnTo>
                  <a:pt x="177342" y="48539"/>
                </a:lnTo>
                <a:lnTo>
                  <a:pt x="177342" y="0"/>
                </a:lnTo>
                <a:close/>
              </a:path>
              <a:path w="177800" h="196850">
                <a:moveTo>
                  <a:pt x="177342" y="48539"/>
                </a:moveTo>
                <a:lnTo>
                  <a:pt x="67614" y="48539"/>
                </a:lnTo>
                <a:lnTo>
                  <a:pt x="72669" y="48806"/>
                </a:lnTo>
                <a:lnTo>
                  <a:pt x="177342" y="48806"/>
                </a:lnTo>
                <a:lnTo>
                  <a:pt x="177342" y="48539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/>
          <p:cNvSpPr/>
          <p:nvPr/>
        </p:nvSpPr>
        <p:spPr>
          <a:xfrm>
            <a:off x="3098975" y="285716"/>
            <a:ext cx="216535" cy="201295"/>
          </a:xfrm>
          <a:custGeom>
            <a:avLst/>
            <a:gdLst/>
            <a:ahLst/>
            <a:cxnLst/>
            <a:rect l="l" t="t" r="r" b="b"/>
            <a:pathLst>
              <a:path w="216535" h="201294">
                <a:moveTo>
                  <a:pt x="108051" y="0"/>
                </a:moveTo>
                <a:lnTo>
                  <a:pt x="61841" y="2844"/>
                </a:lnTo>
                <a:lnTo>
                  <a:pt x="22174" y="20205"/>
                </a:lnTo>
                <a:lnTo>
                  <a:pt x="3090" y="57807"/>
                </a:lnTo>
                <a:lnTo>
                  <a:pt x="0" y="100456"/>
                </a:lnTo>
                <a:lnTo>
                  <a:pt x="464" y="121008"/>
                </a:lnTo>
                <a:lnTo>
                  <a:pt x="9713" y="163393"/>
                </a:lnTo>
                <a:lnTo>
                  <a:pt x="40239" y="192028"/>
                </a:lnTo>
                <a:lnTo>
                  <a:pt x="85228" y="200467"/>
                </a:lnTo>
                <a:lnTo>
                  <a:pt x="108051" y="200901"/>
                </a:lnTo>
                <a:lnTo>
                  <a:pt x="130852" y="200467"/>
                </a:lnTo>
                <a:lnTo>
                  <a:pt x="175826" y="192028"/>
                </a:lnTo>
                <a:lnTo>
                  <a:pt x="206351" y="163393"/>
                </a:lnTo>
                <a:lnTo>
                  <a:pt x="209987" y="152082"/>
                </a:lnTo>
                <a:lnTo>
                  <a:pt x="108051" y="152082"/>
                </a:lnTo>
                <a:lnTo>
                  <a:pt x="96912" y="151664"/>
                </a:lnTo>
                <a:lnTo>
                  <a:pt x="66332" y="121223"/>
                </a:lnTo>
                <a:lnTo>
                  <a:pt x="65100" y="100456"/>
                </a:lnTo>
                <a:lnTo>
                  <a:pt x="65253" y="89222"/>
                </a:lnTo>
                <a:lnTo>
                  <a:pt x="87269" y="51139"/>
                </a:lnTo>
                <a:lnTo>
                  <a:pt x="108051" y="48831"/>
                </a:lnTo>
                <a:lnTo>
                  <a:pt x="210072" y="48831"/>
                </a:lnTo>
                <a:lnTo>
                  <a:pt x="206351" y="37324"/>
                </a:lnTo>
                <a:lnTo>
                  <a:pt x="193890" y="20205"/>
                </a:lnTo>
                <a:lnTo>
                  <a:pt x="175785" y="8883"/>
                </a:lnTo>
                <a:lnTo>
                  <a:pt x="154228" y="2844"/>
                </a:lnTo>
                <a:lnTo>
                  <a:pt x="131043" y="435"/>
                </a:lnTo>
                <a:lnTo>
                  <a:pt x="108051" y="0"/>
                </a:lnTo>
                <a:close/>
              </a:path>
              <a:path w="216535" h="201294">
                <a:moveTo>
                  <a:pt x="210072" y="48831"/>
                </a:moveTo>
                <a:lnTo>
                  <a:pt x="108051" y="48831"/>
                </a:lnTo>
                <a:lnTo>
                  <a:pt x="119370" y="49249"/>
                </a:lnTo>
                <a:lnTo>
                  <a:pt x="128800" y="51139"/>
                </a:lnTo>
                <a:lnTo>
                  <a:pt x="150890" y="88942"/>
                </a:lnTo>
                <a:lnTo>
                  <a:pt x="150850" y="111418"/>
                </a:lnTo>
                <a:lnTo>
                  <a:pt x="128800" y="149774"/>
                </a:lnTo>
                <a:lnTo>
                  <a:pt x="108051" y="152082"/>
                </a:lnTo>
                <a:lnTo>
                  <a:pt x="209987" y="152082"/>
                </a:lnTo>
                <a:lnTo>
                  <a:pt x="212974" y="142792"/>
                </a:lnTo>
                <a:lnTo>
                  <a:pt x="215600" y="121008"/>
                </a:lnTo>
                <a:lnTo>
                  <a:pt x="216065" y="100456"/>
                </a:lnTo>
                <a:lnTo>
                  <a:pt x="215590" y="79481"/>
                </a:lnTo>
                <a:lnTo>
                  <a:pt x="212974" y="57807"/>
                </a:lnTo>
                <a:lnTo>
                  <a:pt x="210072" y="48831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2"/>
          <p:cNvSpPr/>
          <p:nvPr/>
        </p:nvSpPr>
        <p:spPr>
          <a:xfrm>
            <a:off x="3484306" y="285716"/>
            <a:ext cx="235585" cy="198755"/>
          </a:xfrm>
          <a:custGeom>
            <a:avLst/>
            <a:gdLst/>
            <a:ahLst/>
            <a:cxnLst/>
            <a:rect l="l" t="t" r="r" b="b"/>
            <a:pathLst>
              <a:path w="235585" h="198755">
                <a:moveTo>
                  <a:pt x="117576" y="0"/>
                </a:moveTo>
                <a:lnTo>
                  <a:pt x="78039" y="13967"/>
                </a:lnTo>
                <a:lnTo>
                  <a:pt x="0" y="198653"/>
                </a:lnTo>
                <a:lnTo>
                  <a:pt x="66789" y="198653"/>
                </a:lnTo>
                <a:lnTo>
                  <a:pt x="82219" y="158267"/>
                </a:lnTo>
                <a:lnTo>
                  <a:pt x="218360" y="158267"/>
                </a:lnTo>
                <a:lnTo>
                  <a:pt x="199688" y="113360"/>
                </a:lnTo>
                <a:lnTo>
                  <a:pt x="97383" y="113360"/>
                </a:lnTo>
                <a:lnTo>
                  <a:pt x="115062" y="63690"/>
                </a:lnTo>
                <a:lnTo>
                  <a:pt x="115633" y="62293"/>
                </a:lnTo>
                <a:lnTo>
                  <a:pt x="116713" y="59474"/>
                </a:lnTo>
                <a:lnTo>
                  <a:pt x="177283" y="59474"/>
                </a:lnTo>
                <a:lnTo>
                  <a:pt x="162471" y="23850"/>
                </a:lnTo>
                <a:lnTo>
                  <a:pt x="154191" y="10892"/>
                </a:lnTo>
                <a:lnTo>
                  <a:pt x="143595" y="3719"/>
                </a:lnTo>
                <a:lnTo>
                  <a:pt x="131213" y="649"/>
                </a:lnTo>
                <a:lnTo>
                  <a:pt x="117576" y="0"/>
                </a:lnTo>
                <a:close/>
              </a:path>
              <a:path w="235585" h="198755">
                <a:moveTo>
                  <a:pt x="218360" y="158267"/>
                </a:moveTo>
                <a:lnTo>
                  <a:pt x="152933" y="158267"/>
                </a:lnTo>
                <a:lnTo>
                  <a:pt x="168363" y="198653"/>
                </a:lnTo>
                <a:lnTo>
                  <a:pt x="235153" y="198653"/>
                </a:lnTo>
                <a:lnTo>
                  <a:pt x="218360" y="158267"/>
                </a:lnTo>
                <a:close/>
              </a:path>
              <a:path w="235585" h="198755">
                <a:moveTo>
                  <a:pt x="177283" y="59474"/>
                </a:moveTo>
                <a:lnTo>
                  <a:pt x="118402" y="59474"/>
                </a:lnTo>
                <a:lnTo>
                  <a:pt x="120103" y="63690"/>
                </a:lnTo>
                <a:lnTo>
                  <a:pt x="137782" y="113360"/>
                </a:lnTo>
                <a:lnTo>
                  <a:pt x="199688" y="113360"/>
                </a:lnTo>
                <a:lnTo>
                  <a:pt x="177283" y="59474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3"/>
          <p:cNvSpPr/>
          <p:nvPr/>
        </p:nvSpPr>
        <p:spPr>
          <a:xfrm>
            <a:off x="3729188" y="287964"/>
            <a:ext cx="179070" cy="196850"/>
          </a:xfrm>
          <a:custGeom>
            <a:avLst/>
            <a:gdLst/>
            <a:ahLst/>
            <a:cxnLst/>
            <a:rect l="l" t="t" r="r" b="b"/>
            <a:pathLst>
              <a:path w="179070" h="196850">
                <a:moveTo>
                  <a:pt x="94284" y="75768"/>
                </a:moveTo>
                <a:lnTo>
                  <a:pt x="3657" y="75768"/>
                </a:lnTo>
                <a:lnTo>
                  <a:pt x="3657" y="118402"/>
                </a:lnTo>
                <a:lnTo>
                  <a:pt x="99898" y="118402"/>
                </a:lnTo>
                <a:lnTo>
                  <a:pt x="105232" y="118694"/>
                </a:lnTo>
                <a:lnTo>
                  <a:pt x="113639" y="124307"/>
                </a:lnTo>
                <a:lnTo>
                  <a:pt x="113919" y="129641"/>
                </a:lnTo>
                <a:lnTo>
                  <a:pt x="113919" y="137210"/>
                </a:lnTo>
                <a:lnTo>
                  <a:pt x="113093" y="142265"/>
                </a:lnTo>
                <a:lnTo>
                  <a:pt x="108051" y="145351"/>
                </a:lnTo>
                <a:lnTo>
                  <a:pt x="104952" y="147027"/>
                </a:lnTo>
                <a:lnTo>
                  <a:pt x="100469" y="147599"/>
                </a:lnTo>
                <a:lnTo>
                  <a:pt x="0" y="147599"/>
                </a:lnTo>
                <a:lnTo>
                  <a:pt x="0" y="196405"/>
                </a:lnTo>
                <a:lnTo>
                  <a:pt x="121070" y="196508"/>
                </a:lnTo>
                <a:lnTo>
                  <a:pt x="162191" y="187705"/>
                </a:lnTo>
                <a:lnTo>
                  <a:pt x="178951" y="145351"/>
                </a:lnTo>
                <a:lnTo>
                  <a:pt x="178898" y="135152"/>
                </a:lnTo>
                <a:lnTo>
                  <a:pt x="159107" y="99572"/>
                </a:lnTo>
                <a:lnTo>
                  <a:pt x="145084" y="97358"/>
                </a:lnTo>
                <a:lnTo>
                  <a:pt x="145084" y="96253"/>
                </a:lnTo>
                <a:lnTo>
                  <a:pt x="170309" y="76034"/>
                </a:lnTo>
                <a:lnTo>
                  <a:pt x="102971" y="76034"/>
                </a:lnTo>
                <a:lnTo>
                  <a:pt x="94284" y="75768"/>
                </a:lnTo>
                <a:close/>
              </a:path>
              <a:path w="179070" h="196850">
                <a:moveTo>
                  <a:pt x="109994" y="0"/>
                </a:moveTo>
                <a:lnTo>
                  <a:pt x="1130" y="0"/>
                </a:lnTo>
                <a:lnTo>
                  <a:pt x="1130" y="48818"/>
                </a:lnTo>
                <a:lnTo>
                  <a:pt x="99898" y="48818"/>
                </a:lnTo>
                <a:lnTo>
                  <a:pt x="103263" y="49390"/>
                </a:lnTo>
                <a:lnTo>
                  <a:pt x="105524" y="50215"/>
                </a:lnTo>
                <a:lnTo>
                  <a:pt x="110286" y="52476"/>
                </a:lnTo>
                <a:lnTo>
                  <a:pt x="110832" y="56400"/>
                </a:lnTo>
                <a:lnTo>
                  <a:pt x="110832" y="64261"/>
                </a:lnTo>
                <a:lnTo>
                  <a:pt x="110553" y="69024"/>
                </a:lnTo>
                <a:lnTo>
                  <a:pt x="107188" y="72097"/>
                </a:lnTo>
                <a:lnTo>
                  <a:pt x="102971" y="76034"/>
                </a:lnTo>
                <a:lnTo>
                  <a:pt x="170309" y="76034"/>
                </a:lnTo>
                <a:lnTo>
                  <a:pt x="172008" y="71801"/>
                </a:lnTo>
                <a:lnTo>
                  <a:pt x="173406" y="63120"/>
                </a:lnTo>
                <a:lnTo>
                  <a:pt x="173624" y="56400"/>
                </a:lnTo>
                <a:lnTo>
                  <a:pt x="173549" y="48818"/>
                </a:lnTo>
                <a:lnTo>
                  <a:pt x="151153" y="5679"/>
                </a:lnTo>
                <a:lnTo>
                  <a:pt x="123998" y="175"/>
                </a:lnTo>
                <a:lnTo>
                  <a:pt x="10999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4"/>
          <p:cNvSpPr/>
          <p:nvPr/>
        </p:nvSpPr>
        <p:spPr>
          <a:xfrm>
            <a:off x="4144084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31" y="0"/>
                </a:moveTo>
                <a:lnTo>
                  <a:pt x="25247" y="0"/>
                </a:lnTo>
                <a:lnTo>
                  <a:pt x="15735" y="1117"/>
                </a:lnTo>
                <a:lnTo>
                  <a:pt x="1130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714" y="196405"/>
                </a:lnTo>
                <a:lnTo>
                  <a:pt x="174256" y="196405"/>
                </a:lnTo>
                <a:lnTo>
                  <a:pt x="174256" y="148996"/>
                </a:lnTo>
                <a:lnTo>
                  <a:pt x="69329" y="148996"/>
                </a:lnTo>
                <a:lnTo>
                  <a:pt x="66230" y="146189"/>
                </a:lnTo>
                <a:lnTo>
                  <a:pt x="64833" y="145072"/>
                </a:lnTo>
                <a:lnTo>
                  <a:pt x="63423" y="142824"/>
                </a:lnTo>
                <a:lnTo>
                  <a:pt x="63423" y="117563"/>
                </a:lnTo>
                <a:lnTo>
                  <a:pt x="170624" y="117563"/>
                </a:lnTo>
                <a:lnTo>
                  <a:pt x="170624" y="74917"/>
                </a:lnTo>
                <a:lnTo>
                  <a:pt x="63423" y="74917"/>
                </a:lnTo>
                <a:lnTo>
                  <a:pt x="63423" y="53022"/>
                </a:lnTo>
                <a:lnTo>
                  <a:pt x="66522" y="50507"/>
                </a:lnTo>
                <a:lnTo>
                  <a:pt x="68770" y="48539"/>
                </a:lnTo>
                <a:lnTo>
                  <a:pt x="72682" y="47701"/>
                </a:lnTo>
                <a:lnTo>
                  <a:pt x="173431" y="47701"/>
                </a:lnTo>
                <a:lnTo>
                  <a:pt x="173431" y="0"/>
                </a:lnTo>
                <a:close/>
              </a:path>
              <a:path w="174625" h="196850">
                <a:moveTo>
                  <a:pt x="174256" y="148717"/>
                </a:moveTo>
                <a:lnTo>
                  <a:pt x="74383" y="148717"/>
                </a:lnTo>
                <a:lnTo>
                  <a:pt x="69329" y="148996"/>
                </a:lnTo>
                <a:lnTo>
                  <a:pt x="174256" y="148996"/>
                </a:lnTo>
                <a:lnTo>
                  <a:pt x="174256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5"/>
          <p:cNvSpPr/>
          <p:nvPr/>
        </p:nvSpPr>
        <p:spPr>
          <a:xfrm>
            <a:off x="4331396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5" h="196850">
                <a:moveTo>
                  <a:pt x="168910" y="0"/>
                </a:moveTo>
                <a:lnTo>
                  <a:pt x="85864" y="0"/>
                </a:lnTo>
                <a:lnTo>
                  <a:pt x="68299" y="754"/>
                </a:lnTo>
                <a:lnTo>
                  <a:pt x="17132" y="25527"/>
                </a:lnTo>
                <a:lnTo>
                  <a:pt x="701" y="77621"/>
                </a:lnTo>
                <a:lnTo>
                  <a:pt x="0" y="100736"/>
                </a:lnTo>
                <a:lnTo>
                  <a:pt x="1150" y="125728"/>
                </a:lnTo>
                <a:lnTo>
                  <a:pt x="17970" y="172275"/>
                </a:lnTo>
                <a:lnTo>
                  <a:pt x="63894" y="195437"/>
                </a:lnTo>
                <a:lnTo>
                  <a:pt x="85013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63" y="147599"/>
                </a:lnTo>
                <a:lnTo>
                  <a:pt x="102424" y="147358"/>
                </a:lnTo>
                <a:lnTo>
                  <a:pt x="68418" y="128727"/>
                </a:lnTo>
                <a:lnTo>
                  <a:pt x="65112" y="99593"/>
                </a:lnTo>
                <a:lnTo>
                  <a:pt x="65329" y="91429"/>
                </a:lnTo>
                <a:lnTo>
                  <a:pt x="79316" y="55214"/>
                </a:lnTo>
                <a:lnTo>
                  <a:pt x="116459" y="48806"/>
                </a:lnTo>
                <a:lnTo>
                  <a:pt x="168910" y="48806"/>
                </a:lnTo>
                <a:lnTo>
                  <a:pt x="16891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6"/>
          <p:cNvSpPr/>
          <p:nvPr/>
        </p:nvSpPr>
        <p:spPr>
          <a:xfrm>
            <a:off x="4508815" y="287964"/>
            <a:ext cx="222250" cy="196850"/>
          </a:xfrm>
          <a:custGeom>
            <a:avLst/>
            <a:gdLst/>
            <a:ahLst/>
            <a:cxnLst/>
            <a:rect l="l" t="t" r="r" b="b"/>
            <a:pathLst>
              <a:path w="222250" h="196850">
                <a:moveTo>
                  <a:pt x="70713" y="0"/>
                </a:moveTo>
                <a:lnTo>
                  <a:pt x="0" y="0"/>
                </a:lnTo>
                <a:lnTo>
                  <a:pt x="78574" y="140576"/>
                </a:lnTo>
                <a:lnTo>
                  <a:pt x="47155" y="196405"/>
                </a:lnTo>
                <a:lnTo>
                  <a:pt x="116192" y="196405"/>
                </a:lnTo>
                <a:lnTo>
                  <a:pt x="176937" y="83616"/>
                </a:lnTo>
                <a:lnTo>
                  <a:pt x="111683" y="83616"/>
                </a:lnTo>
                <a:lnTo>
                  <a:pt x="70713" y="0"/>
                </a:lnTo>
                <a:close/>
              </a:path>
              <a:path w="222250" h="196850">
                <a:moveTo>
                  <a:pt x="221970" y="0"/>
                </a:moveTo>
                <a:lnTo>
                  <a:pt x="152933" y="0"/>
                </a:lnTo>
                <a:lnTo>
                  <a:pt x="111683" y="83616"/>
                </a:lnTo>
                <a:lnTo>
                  <a:pt x="176937" y="83616"/>
                </a:lnTo>
                <a:lnTo>
                  <a:pt x="22197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7"/>
          <p:cNvSpPr/>
          <p:nvPr/>
        </p:nvSpPr>
        <p:spPr>
          <a:xfrm>
            <a:off x="473694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2" y="906"/>
                </a:lnTo>
                <a:lnTo>
                  <a:pt x="281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77" y="139738"/>
                </a:lnTo>
                <a:lnTo>
                  <a:pt x="190451" y="115314"/>
                </a:lnTo>
                <a:lnTo>
                  <a:pt x="196588" y="91465"/>
                </a:lnTo>
                <a:lnTo>
                  <a:pt x="124587" y="91465"/>
                </a:lnTo>
                <a:lnTo>
                  <a:pt x="116713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36" y="48806"/>
                </a:lnTo>
                <a:lnTo>
                  <a:pt x="197427" y="48806"/>
                </a:lnTo>
                <a:lnTo>
                  <a:pt x="197406" y="48390"/>
                </a:lnTo>
                <a:lnTo>
                  <a:pt x="174925" y="6622"/>
                </a:lnTo>
                <a:lnTo>
                  <a:pt x="154081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27" y="48806"/>
                </a:moveTo>
                <a:lnTo>
                  <a:pt x="124015" y="48806"/>
                </a:lnTo>
                <a:lnTo>
                  <a:pt x="129349" y="53314"/>
                </a:lnTo>
                <a:lnTo>
                  <a:pt x="134416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88" y="91465"/>
                </a:lnTo>
                <a:lnTo>
                  <a:pt x="197953" y="80771"/>
                </a:lnTo>
                <a:lnTo>
                  <a:pt x="198386" y="67335"/>
                </a:lnTo>
                <a:lnTo>
                  <a:pt x="197427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8"/>
          <p:cNvSpPr/>
          <p:nvPr/>
        </p:nvSpPr>
        <p:spPr>
          <a:xfrm>
            <a:off x="4950165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4" h="196850">
                <a:moveTo>
                  <a:pt x="168922" y="0"/>
                </a:moveTo>
                <a:lnTo>
                  <a:pt x="85864" y="0"/>
                </a:lnTo>
                <a:lnTo>
                  <a:pt x="68291" y="754"/>
                </a:lnTo>
                <a:lnTo>
                  <a:pt x="17106" y="25527"/>
                </a:lnTo>
                <a:lnTo>
                  <a:pt x="703" y="77621"/>
                </a:lnTo>
                <a:lnTo>
                  <a:pt x="0" y="100736"/>
                </a:lnTo>
                <a:lnTo>
                  <a:pt x="1148" y="125728"/>
                </a:lnTo>
                <a:lnTo>
                  <a:pt x="17957" y="172275"/>
                </a:lnTo>
                <a:lnTo>
                  <a:pt x="63890" y="195437"/>
                </a:lnTo>
                <a:lnTo>
                  <a:pt x="85026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76" y="147599"/>
                </a:lnTo>
                <a:lnTo>
                  <a:pt x="102416" y="147358"/>
                </a:lnTo>
                <a:lnTo>
                  <a:pt x="68416" y="128727"/>
                </a:lnTo>
                <a:lnTo>
                  <a:pt x="65100" y="99593"/>
                </a:lnTo>
                <a:lnTo>
                  <a:pt x="65320" y="91429"/>
                </a:lnTo>
                <a:lnTo>
                  <a:pt x="79313" y="55214"/>
                </a:lnTo>
                <a:lnTo>
                  <a:pt x="116446" y="48806"/>
                </a:lnTo>
                <a:lnTo>
                  <a:pt x="168922" y="48806"/>
                </a:lnTo>
                <a:lnTo>
                  <a:pt x="168922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9"/>
          <p:cNvSpPr/>
          <p:nvPr/>
        </p:nvSpPr>
        <p:spPr>
          <a:xfrm>
            <a:off x="2084233" y="557446"/>
            <a:ext cx="3037840" cy="0"/>
          </a:xfrm>
          <a:custGeom>
            <a:avLst/>
            <a:gdLst/>
            <a:ahLst/>
            <a:cxnLst/>
            <a:rect l="l" t="t" r="r" b="b"/>
            <a:pathLst>
              <a:path w="3037840">
                <a:moveTo>
                  <a:pt x="0" y="0"/>
                </a:moveTo>
                <a:lnTo>
                  <a:pt x="3037458" y="0"/>
                </a:lnTo>
              </a:path>
            </a:pathLst>
          </a:custGeom>
          <a:ln w="9245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0"/>
          <p:cNvSpPr/>
          <p:nvPr/>
        </p:nvSpPr>
        <p:spPr>
          <a:xfrm>
            <a:off x="2087027" y="287964"/>
            <a:ext cx="153670" cy="21590"/>
          </a:xfrm>
          <a:custGeom>
            <a:avLst/>
            <a:gdLst/>
            <a:ahLst/>
            <a:cxnLst/>
            <a:rect l="l" t="t" r="r" b="b"/>
            <a:pathLst>
              <a:path w="153670" h="21590">
                <a:moveTo>
                  <a:pt x="94005" y="0"/>
                </a:moveTo>
                <a:lnTo>
                  <a:pt x="0" y="0"/>
                </a:lnTo>
                <a:lnTo>
                  <a:pt x="0" y="21424"/>
                </a:lnTo>
                <a:lnTo>
                  <a:pt x="153530" y="21424"/>
                </a:lnTo>
                <a:lnTo>
                  <a:pt x="152082" y="19634"/>
                </a:lnTo>
                <a:lnTo>
                  <a:pt x="142968" y="12306"/>
                </a:lnTo>
                <a:lnTo>
                  <a:pt x="130511" y="6030"/>
                </a:lnTo>
                <a:lnTo>
                  <a:pt x="114320" y="1648"/>
                </a:lnTo>
                <a:lnTo>
                  <a:pt x="9400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1"/>
          <p:cNvSpPr/>
          <p:nvPr/>
        </p:nvSpPr>
        <p:spPr>
          <a:xfrm>
            <a:off x="2084499" y="320946"/>
            <a:ext cx="174625" cy="163830"/>
          </a:xfrm>
          <a:custGeom>
            <a:avLst/>
            <a:gdLst/>
            <a:ahLst/>
            <a:cxnLst/>
            <a:rect l="l" t="t" r="r" b="b"/>
            <a:pathLst>
              <a:path w="174625" h="163830">
                <a:moveTo>
                  <a:pt x="163944" y="0"/>
                </a:moveTo>
                <a:lnTo>
                  <a:pt x="2527" y="0"/>
                </a:lnTo>
                <a:lnTo>
                  <a:pt x="2527" y="15836"/>
                </a:lnTo>
                <a:lnTo>
                  <a:pt x="62293" y="15836"/>
                </a:lnTo>
                <a:lnTo>
                  <a:pt x="71413" y="16092"/>
                </a:lnTo>
                <a:lnTo>
                  <a:pt x="107200" y="29603"/>
                </a:lnTo>
                <a:lnTo>
                  <a:pt x="109435" y="41097"/>
                </a:lnTo>
                <a:lnTo>
                  <a:pt x="6464" y="41097"/>
                </a:lnTo>
                <a:lnTo>
                  <a:pt x="6464" y="85432"/>
                </a:lnTo>
                <a:lnTo>
                  <a:pt x="109435" y="85432"/>
                </a:lnTo>
                <a:lnTo>
                  <a:pt x="108896" y="91937"/>
                </a:lnTo>
                <a:lnTo>
                  <a:pt x="71807" y="114192"/>
                </a:lnTo>
                <a:lnTo>
                  <a:pt x="58648" y="114617"/>
                </a:lnTo>
                <a:lnTo>
                  <a:pt x="0" y="114617"/>
                </a:lnTo>
                <a:lnTo>
                  <a:pt x="0" y="163436"/>
                </a:lnTo>
                <a:lnTo>
                  <a:pt x="96532" y="163436"/>
                </a:lnTo>
                <a:lnTo>
                  <a:pt x="109229" y="162817"/>
                </a:lnTo>
                <a:lnTo>
                  <a:pt x="151523" y="146608"/>
                </a:lnTo>
                <a:lnTo>
                  <a:pt x="173583" y="91007"/>
                </a:lnTo>
                <a:lnTo>
                  <a:pt x="174536" y="63550"/>
                </a:lnTo>
                <a:lnTo>
                  <a:pt x="174225" y="47411"/>
                </a:lnTo>
                <a:lnTo>
                  <a:pt x="172826" y="30884"/>
                </a:lnTo>
                <a:lnTo>
                  <a:pt x="169633" y="14803"/>
                </a:lnTo>
                <a:lnTo>
                  <a:pt x="16394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2"/>
          <p:cNvSpPr/>
          <p:nvPr/>
        </p:nvSpPr>
        <p:spPr>
          <a:xfrm>
            <a:off x="1380170" y="299553"/>
            <a:ext cx="241300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0919" y="0"/>
                </a:lnTo>
              </a:path>
            </a:pathLst>
          </a:custGeom>
          <a:ln w="19672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3"/>
          <p:cNvSpPr/>
          <p:nvPr/>
        </p:nvSpPr>
        <p:spPr>
          <a:xfrm>
            <a:off x="1393480" y="320946"/>
            <a:ext cx="328295" cy="347345"/>
          </a:xfrm>
          <a:custGeom>
            <a:avLst/>
            <a:gdLst/>
            <a:ahLst/>
            <a:cxnLst/>
            <a:rect l="l" t="t" r="r" b="b"/>
            <a:pathLst>
              <a:path w="328294" h="347344">
                <a:moveTo>
                  <a:pt x="247332" y="0"/>
                </a:moveTo>
                <a:lnTo>
                  <a:pt x="0" y="0"/>
                </a:lnTo>
                <a:lnTo>
                  <a:pt x="584" y="1447"/>
                </a:lnTo>
                <a:lnTo>
                  <a:pt x="1155" y="2768"/>
                </a:lnTo>
                <a:lnTo>
                  <a:pt x="2946" y="7365"/>
                </a:lnTo>
                <a:lnTo>
                  <a:pt x="19011" y="54178"/>
                </a:lnTo>
                <a:lnTo>
                  <a:pt x="131648" y="54178"/>
                </a:lnTo>
                <a:lnTo>
                  <a:pt x="171281" y="62202"/>
                </a:lnTo>
                <a:lnTo>
                  <a:pt x="203681" y="84069"/>
                </a:lnTo>
                <a:lnTo>
                  <a:pt x="225543" y="116473"/>
                </a:lnTo>
                <a:lnTo>
                  <a:pt x="233565" y="156108"/>
                </a:lnTo>
                <a:lnTo>
                  <a:pt x="225543" y="195715"/>
                </a:lnTo>
                <a:lnTo>
                  <a:pt x="203681" y="228095"/>
                </a:lnTo>
                <a:lnTo>
                  <a:pt x="171281" y="249945"/>
                </a:lnTo>
                <a:lnTo>
                  <a:pt x="131648" y="257962"/>
                </a:lnTo>
                <a:lnTo>
                  <a:pt x="88658" y="257962"/>
                </a:lnTo>
                <a:lnTo>
                  <a:pt x="15493" y="346824"/>
                </a:lnTo>
                <a:lnTo>
                  <a:pt x="145287" y="346824"/>
                </a:lnTo>
                <a:lnTo>
                  <a:pt x="190692" y="341176"/>
                </a:lnTo>
                <a:lnTo>
                  <a:pt x="232000" y="325112"/>
                </a:lnTo>
                <a:lnTo>
                  <a:pt x="267749" y="299951"/>
                </a:lnTo>
                <a:lnTo>
                  <a:pt x="296476" y="267011"/>
                </a:lnTo>
                <a:lnTo>
                  <a:pt x="316718" y="227611"/>
                </a:lnTo>
                <a:lnTo>
                  <a:pt x="327012" y="183070"/>
                </a:lnTo>
                <a:lnTo>
                  <a:pt x="327609" y="175552"/>
                </a:lnTo>
                <a:lnTo>
                  <a:pt x="327761" y="173621"/>
                </a:lnTo>
                <a:lnTo>
                  <a:pt x="327913" y="170446"/>
                </a:lnTo>
                <a:lnTo>
                  <a:pt x="328015" y="151511"/>
                </a:lnTo>
                <a:lnTo>
                  <a:pt x="322247" y="105886"/>
                </a:lnTo>
                <a:lnTo>
                  <a:pt x="305909" y="64463"/>
                </a:lnTo>
                <a:lnTo>
                  <a:pt x="280454" y="28686"/>
                </a:lnTo>
                <a:lnTo>
                  <a:pt x="247332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4"/>
          <p:cNvSpPr/>
          <p:nvPr/>
        </p:nvSpPr>
        <p:spPr>
          <a:xfrm>
            <a:off x="3336237" y="287964"/>
            <a:ext cx="176530" cy="21590"/>
          </a:xfrm>
          <a:custGeom>
            <a:avLst/>
            <a:gdLst/>
            <a:ahLst/>
            <a:cxnLst/>
            <a:rect l="l" t="t" r="r" b="b"/>
            <a:pathLst>
              <a:path w="176529" h="21590">
                <a:moveTo>
                  <a:pt x="175945" y="0"/>
                </a:moveTo>
                <a:lnTo>
                  <a:pt x="20218" y="0"/>
                </a:lnTo>
                <a:lnTo>
                  <a:pt x="11531" y="4203"/>
                </a:lnTo>
                <a:lnTo>
                  <a:pt x="6489" y="9537"/>
                </a:lnTo>
                <a:lnTo>
                  <a:pt x="3009" y="13271"/>
                </a:lnTo>
                <a:lnTo>
                  <a:pt x="1092" y="17310"/>
                </a:lnTo>
                <a:lnTo>
                  <a:pt x="0" y="21424"/>
                </a:lnTo>
                <a:lnTo>
                  <a:pt x="175945" y="21424"/>
                </a:lnTo>
                <a:lnTo>
                  <a:pt x="17594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5"/>
          <p:cNvSpPr/>
          <p:nvPr/>
        </p:nvSpPr>
        <p:spPr>
          <a:xfrm>
            <a:off x="3334865" y="320946"/>
            <a:ext cx="177800" cy="163830"/>
          </a:xfrm>
          <a:custGeom>
            <a:avLst/>
            <a:gdLst/>
            <a:ahLst/>
            <a:cxnLst/>
            <a:rect l="l" t="t" r="r" b="b"/>
            <a:pathLst>
              <a:path w="177800" h="163830">
                <a:moveTo>
                  <a:pt x="177317" y="0"/>
                </a:moveTo>
                <a:lnTo>
                  <a:pt x="25" y="0"/>
                </a:lnTo>
                <a:lnTo>
                  <a:pt x="0" y="163436"/>
                </a:lnTo>
                <a:lnTo>
                  <a:pt x="63411" y="163436"/>
                </a:lnTo>
                <a:lnTo>
                  <a:pt x="63411" y="20904"/>
                </a:lnTo>
                <a:lnTo>
                  <a:pt x="65087" y="18656"/>
                </a:lnTo>
                <a:lnTo>
                  <a:pt x="67602" y="15570"/>
                </a:lnTo>
                <a:lnTo>
                  <a:pt x="177317" y="15570"/>
                </a:lnTo>
                <a:lnTo>
                  <a:pt x="177317" y="0"/>
                </a:lnTo>
                <a:close/>
              </a:path>
              <a:path w="177800" h="163830">
                <a:moveTo>
                  <a:pt x="177317" y="15570"/>
                </a:moveTo>
                <a:lnTo>
                  <a:pt x="67602" y="15570"/>
                </a:lnTo>
                <a:lnTo>
                  <a:pt x="72669" y="15836"/>
                </a:lnTo>
                <a:lnTo>
                  <a:pt x="177317" y="15836"/>
                </a:lnTo>
                <a:lnTo>
                  <a:pt x="177317" y="1557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6"/>
          <p:cNvSpPr/>
          <p:nvPr/>
        </p:nvSpPr>
        <p:spPr>
          <a:xfrm>
            <a:off x="3929822" y="287964"/>
            <a:ext cx="187960" cy="21590"/>
          </a:xfrm>
          <a:custGeom>
            <a:avLst/>
            <a:gdLst/>
            <a:ahLst/>
            <a:cxnLst/>
            <a:rect l="l" t="t" r="r" b="b"/>
            <a:pathLst>
              <a:path w="187960" h="21590">
                <a:moveTo>
                  <a:pt x="140614" y="0"/>
                </a:moveTo>
                <a:lnTo>
                  <a:pt x="32004" y="0"/>
                </a:lnTo>
                <a:lnTo>
                  <a:pt x="22845" y="906"/>
                </a:lnTo>
                <a:lnTo>
                  <a:pt x="0" y="21424"/>
                </a:lnTo>
                <a:lnTo>
                  <a:pt x="187502" y="21424"/>
                </a:lnTo>
                <a:lnTo>
                  <a:pt x="152144" y="489"/>
                </a:lnTo>
                <a:lnTo>
                  <a:pt x="14061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7"/>
          <p:cNvSpPr/>
          <p:nvPr/>
        </p:nvSpPr>
        <p:spPr>
          <a:xfrm>
            <a:off x="3927892" y="320946"/>
            <a:ext cx="198755" cy="163830"/>
          </a:xfrm>
          <a:custGeom>
            <a:avLst/>
            <a:gdLst/>
            <a:ahLst/>
            <a:cxnLst/>
            <a:rect l="l" t="t" r="r" b="b"/>
            <a:pathLst>
              <a:path w="198754" h="163830">
                <a:moveTo>
                  <a:pt x="194348" y="0"/>
                </a:moveTo>
                <a:lnTo>
                  <a:pt x="101" y="0"/>
                </a:lnTo>
                <a:lnTo>
                  <a:pt x="0" y="163436"/>
                </a:lnTo>
                <a:lnTo>
                  <a:pt x="63423" y="163436"/>
                </a:lnTo>
                <a:lnTo>
                  <a:pt x="63423" y="106768"/>
                </a:lnTo>
                <a:lnTo>
                  <a:pt x="146189" y="106768"/>
                </a:lnTo>
                <a:lnTo>
                  <a:pt x="190457" y="82345"/>
                </a:lnTo>
                <a:lnTo>
                  <a:pt x="196589" y="58496"/>
                </a:lnTo>
                <a:lnTo>
                  <a:pt x="124587" y="58496"/>
                </a:lnTo>
                <a:lnTo>
                  <a:pt x="116725" y="57924"/>
                </a:lnTo>
                <a:lnTo>
                  <a:pt x="63423" y="57924"/>
                </a:lnTo>
                <a:lnTo>
                  <a:pt x="63423" y="23139"/>
                </a:lnTo>
                <a:lnTo>
                  <a:pt x="64249" y="15836"/>
                </a:lnTo>
                <a:lnTo>
                  <a:pt x="197419" y="15836"/>
                </a:lnTo>
                <a:lnTo>
                  <a:pt x="197348" y="15001"/>
                </a:lnTo>
                <a:lnTo>
                  <a:pt x="196082" y="7005"/>
                </a:lnTo>
                <a:lnTo>
                  <a:pt x="194348" y="0"/>
                </a:lnTo>
                <a:close/>
              </a:path>
              <a:path w="198754" h="163830">
                <a:moveTo>
                  <a:pt x="197419" y="15836"/>
                </a:moveTo>
                <a:lnTo>
                  <a:pt x="124028" y="15836"/>
                </a:lnTo>
                <a:lnTo>
                  <a:pt x="129349" y="20345"/>
                </a:lnTo>
                <a:lnTo>
                  <a:pt x="134404" y="24536"/>
                </a:lnTo>
                <a:lnTo>
                  <a:pt x="134950" y="30708"/>
                </a:lnTo>
                <a:lnTo>
                  <a:pt x="134950" y="43903"/>
                </a:lnTo>
                <a:lnTo>
                  <a:pt x="133007" y="49517"/>
                </a:lnTo>
                <a:lnTo>
                  <a:pt x="129921" y="52882"/>
                </a:lnTo>
                <a:lnTo>
                  <a:pt x="124587" y="58496"/>
                </a:lnTo>
                <a:lnTo>
                  <a:pt x="196589" y="58496"/>
                </a:lnTo>
                <a:lnTo>
                  <a:pt x="197953" y="47801"/>
                </a:lnTo>
                <a:lnTo>
                  <a:pt x="198386" y="34366"/>
                </a:lnTo>
                <a:lnTo>
                  <a:pt x="198135" y="24536"/>
                </a:lnTo>
                <a:lnTo>
                  <a:pt x="198042" y="23139"/>
                </a:lnTo>
                <a:lnTo>
                  <a:pt x="197419" y="1583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364562" y="1052736"/>
            <a:ext cx="8568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seo-optimo.ru/wp-content/uploads/2016/11/icon-rinok-e147850423284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9667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363926" y="6333587"/>
            <a:ext cx="84659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http://st.depositphotos.com/2398103/5098/v/950/depositphotos_50989355-stock-illustration-vector-iso-9001-ic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822" y="6332357"/>
            <a:ext cx="1005878" cy="52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16053" y="6360880"/>
            <a:ext cx="7108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менеджмента качества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130894" y="1101042"/>
            <a:ext cx="2362190" cy="5277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Блок-бокс многоцелевой</a:t>
            </a:r>
            <a:endParaRPr lang="ru-RU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C:\Users\comdir\Desktop\ПРОИЗВОДСТВО\2010\АГРС\Анастасиевка-10\Блок технологический\Изображение 03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974" y="1652283"/>
            <a:ext cx="3299063" cy="228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comdir\Desktop\ПРОИЗВОДСТВО\2010\АГРС\Мочох-10\АГРС-10 Мочох (Фото)\Фото Мочох БП\Мочох-10 10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63" y="1737681"/>
            <a:ext cx="4073448" cy="226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comdir\Desktop\ПРОИЗВОДСТВО\2015\АГРС-120 Мальцовский цемзавод\Блок редуцирования\IMG_20160220_12551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01" y="4231569"/>
            <a:ext cx="4052876" cy="200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comdir\Desktop\ПРОИЗВОДСТВО\2016\АГРС Темирлан Шимкент\Операторная\IMG_358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54242" y="3386521"/>
            <a:ext cx="2232247" cy="346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57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/>
          <p:cNvSpPr/>
          <p:nvPr/>
        </p:nvSpPr>
        <p:spPr>
          <a:xfrm>
            <a:off x="1084501" y="309503"/>
            <a:ext cx="133350" cy="433070"/>
          </a:xfrm>
          <a:custGeom>
            <a:avLst/>
            <a:gdLst/>
            <a:ahLst/>
            <a:cxnLst/>
            <a:rect l="l" t="t" r="r" b="b"/>
            <a:pathLst>
              <a:path w="133350" h="433069">
                <a:moveTo>
                  <a:pt x="40424" y="0"/>
                </a:moveTo>
                <a:lnTo>
                  <a:pt x="23204" y="41048"/>
                </a:lnTo>
                <a:lnTo>
                  <a:pt x="10520" y="84221"/>
                </a:lnTo>
                <a:lnTo>
                  <a:pt x="2681" y="129235"/>
                </a:lnTo>
                <a:lnTo>
                  <a:pt x="0" y="175806"/>
                </a:lnTo>
                <a:lnTo>
                  <a:pt x="2849" y="223919"/>
                </a:lnTo>
                <a:lnTo>
                  <a:pt x="11167" y="270340"/>
                </a:lnTo>
                <a:lnTo>
                  <a:pt x="24634" y="314799"/>
                </a:lnTo>
                <a:lnTo>
                  <a:pt x="42922" y="356950"/>
                </a:lnTo>
                <a:lnTo>
                  <a:pt x="65701" y="396465"/>
                </a:lnTo>
                <a:lnTo>
                  <a:pt x="92646" y="433019"/>
                </a:lnTo>
                <a:lnTo>
                  <a:pt x="132892" y="352971"/>
                </a:lnTo>
                <a:lnTo>
                  <a:pt x="110581" y="313001"/>
                </a:lnTo>
                <a:lnTo>
                  <a:pt x="94000" y="269817"/>
                </a:lnTo>
                <a:lnTo>
                  <a:pt x="83669" y="223900"/>
                </a:lnTo>
                <a:lnTo>
                  <a:pt x="80111" y="175806"/>
                </a:lnTo>
                <a:lnTo>
                  <a:pt x="81470" y="146234"/>
                </a:lnTo>
                <a:lnTo>
                  <a:pt x="85450" y="117424"/>
                </a:lnTo>
                <a:lnTo>
                  <a:pt x="91904" y="89481"/>
                </a:lnTo>
                <a:lnTo>
                  <a:pt x="100685" y="62509"/>
                </a:lnTo>
                <a:lnTo>
                  <a:pt x="80605" y="48206"/>
                </a:lnTo>
                <a:lnTo>
                  <a:pt x="64101" y="32721"/>
                </a:lnTo>
                <a:lnTo>
                  <a:pt x="50824" y="16503"/>
                </a:lnTo>
                <a:lnTo>
                  <a:pt x="40424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/>
          <p:nvPr/>
        </p:nvSpPr>
        <p:spPr>
          <a:xfrm>
            <a:off x="1271953" y="81132"/>
            <a:ext cx="621030" cy="808355"/>
          </a:xfrm>
          <a:custGeom>
            <a:avLst/>
            <a:gdLst/>
            <a:ahLst/>
            <a:cxnLst/>
            <a:rect l="l" t="t" r="r" b="b"/>
            <a:pathLst>
              <a:path w="621029" h="808355">
                <a:moveTo>
                  <a:pt x="50622" y="682447"/>
                </a:moveTo>
                <a:lnTo>
                  <a:pt x="0" y="745070"/>
                </a:lnTo>
                <a:lnTo>
                  <a:pt x="38953" y="767009"/>
                </a:lnTo>
                <a:lnTo>
                  <a:pt x="80404" y="784623"/>
                </a:lnTo>
                <a:lnTo>
                  <a:pt x="124050" y="797596"/>
                </a:lnTo>
                <a:lnTo>
                  <a:pt x="169591" y="805612"/>
                </a:lnTo>
                <a:lnTo>
                  <a:pt x="216725" y="808355"/>
                </a:lnTo>
                <a:lnTo>
                  <a:pt x="263897" y="805612"/>
                </a:lnTo>
                <a:lnTo>
                  <a:pt x="309285" y="797662"/>
                </a:lnTo>
                <a:lnTo>
                  <a:pt x="352894" y="784754"/>
                </a:lnTo>
                <a:lnTo>
                  <a:pt x="394314" y="767212"/>
                </a:lnTo>
                <a:lnTo>
                  <a:pt x="433240" y="745343"/>
                </a:lnTo>
                <a:lnTo>
                  <a:pt x="457099" y="728243"/>
                </a:lnTo>
                <a:lnTo>
                  <a:pt x="216725" y="728243"/>
                </a:lnTo>
                <a:lnTo>
                  <a:pt x="171987" y="725173"/>
                </a:lnTo>
                <a:lnTo>
                  <a:pt x="129120" y="716241"/>
                </a:lnTo>
                <a:lnTo>
                  <a:pt x="88530" y="701861"/>
                </a:lnTo>
                <a:lnTo>
                  <a:pt x="50622" y="682447"/>
                </a:lnTo>
                <a:close/>
              </a:path>
              <a:path w="621029" h="808355">
                <a:moveTo>
                  <a:pt x="457099" y="80111"/>
                </a:moveTo>
                <a:lnTo>
                  <a:pt x="216725" y="80111"/>
                </a:lnTo>
                <a:lnTo>
                  <a:pt x="264611" y="83625"/>
                </a:lnTo>
                <a:lnTo>
                  <a:pt x="310317" y="93832"/>
                </a:lnTo>
                <a:lnTo>
                  <a:pt x="353339" y="110232"/>
                </a:lnTo>
                <a:lnTo>
                  <a:pt x="393179" y="132322"/>
                </a:lnTo>
                <a:lnTo>
                  <a:pt x="429333" y="159602"/>
                </a:lnTo>
                <a:lnTo>
                  <a:pt x="461300" y="191569"/>
                </a:lnTo>
                <a:lnTo>
                  <a:pt x="488580" y="227723"/>
                </a:lnTo>
                <a:lnTo>
                  <a:pt x="510670" y="267563"/>
                </a:lnTo>
                <a:lnTo>
                  <a:pt x="527070" y="310585"/>
                </a:lnTo>
                <a:lnTo>
                  <a:pt x="537277" y="356291"/>
                </a:lnTo>
                <a:lnTo>
                  <a:pt x="540791" y="404177"/>
                </a:lnTo>
                <a:lnTo>
                  <a:pt x="537277" y="452066"/>
                </a:lnTo>
                <a:lnTo>
                  <a:pt x="527070" y="497773"/>
                </a:lnTo>
                <a:lnTo>
                  <a:pt x="510670" y="540797"/>
                </a:lnTo>
                <a:lnTo>
                  <a:pt x="488580" y="580636"/>
                </a:lnTo>
                <a:lnTo>
                  <a:pt x="461300" y="616790"/>
                </a:lnTo>
                <a:lnTo>
                  <a:pt x="429333" y="648757"/>
                </a:lnTo>
                <a:lnTo>
                  <a:pt x="393179" y="676035"/>
                </a:lnTo>
                <a:lnTo>
                  <a:pt x="353339" y="698124"/>
                </a:lnTo>
                <a:lnTo>
                  <a:pt x="310317" y="714523"/>
                </a:lnTo>
                <a:lnTo>
                  <a:pt x="264611" y="724729"/>
                </a:lnTo>
                <a:lnTo>
                  <a:pt x="216725" y="728243"/>
                </a:lnTo>
                <a:lnTo>
                  <a:pt x="457099" y="728243"/>
                </a:lnTo>
                <a:lnTo>
                  <a:pt x="502386" y="689843"/>
                </a:lnTo>
                <a:lnTo>
                  <a:pt x="531995" y="656823"/>
                </a:lnTo>
                <a:lnTo>
                  <a:pt x="557888" y="620697"/>
                </a:lnTo>
                <a:lnTo>
                  <a:pt x="579758" y="581772"/>
                </a:lnTo>
                <a:lnTo>
                  <a:pt x="597300" y="540351"/>
                </a:lnTo>
                <a:lnTo>
                  <a:pt x="610209" y="496741"/>
                </a:lnTo>
                <a:lnTo>
                  <a:pt x="618178" y="451248"/>
                </a:lnTo>
                <a:lnTo>
                  <a:pt x="620903" y="404177"/>
                </a:lnTo>
                <a:lnTo>
                  <a:pt x="618178" y="357106"/>
                </a:lnTo>
                <a:lnTo>
                  <a:pt x="610209" y="311613"/>
                </a:lnTo>
                <a:lnTo>
                  <a:pt x="597300" y="268003"/>
                </a:lnTo>
                <a:lnTo>
                  <a:pt x="579758" y="226582"/>
                </a:lnTo>
                <a:lnTo>
                  <a:pt x="557888" y="187657"/>
                </a:lnTo>
                <a:lnTo>
                  <a:pt x="531995" y="151531"/>
                </a:lnTo>
                <a:lnTo>
                  <a:pt x="502386" y="118511"/>
                </a:lnTo>
                <a:lnTo>
                  <a:pt x="469366" y="88903"/>
                </a:lnTo>
                <a:lnTo>
                  <a:pt x="457099" y="80111"/>
                </a:lnTo>
                <a:close/>
              </a:path>
              <a:path w="621029" h="808355">
                <a:moveTo>
                  <a:pt x="216725" y="0"/>
                </a:moveTo>
                <a:lnTo>
                  <a:pt x="167981" y="2932"/>
                </a:lnTo>
                <a:lnTo>
                  <a:pt x="120954" y="11499"/>
                </a:lnTo>
                <a:lnTo>
                  <a:pt x="75975" y="25353"/>
                </a:lnTo>
                <a:lnTo>
                  <a:pt x="33375" y="44145"/>
                </a:lnTo>
                <a:lnTo>
                  <a:pt x="51633" y="55648"/>
                </a:lnTo>
                <a:lnTo>
                  <a:pt x="66547" y="70516"/>
                </a:lnTo>
                <a:lnTo>
                  <a:pt x="78452" y="87889"/>
                </a:lnTo>
                <a:lnTo>
                  <a:pt x="87680" y="106908"/>
                </a:lnTo>
                <a:lnTo>
                  <a:pt x="118075" y="95456"/>
                </a:lnTo>
                <a:lnTo>
                  <a:pt x="149826" y="87052"/>
                </a:lnTo>
                <a:lnTo>
                  <a:pt x="182765" y="81876"/>
                </a:lnTo>
                <a:lnTo>
                  <a:pt x="216725" y="80111"/>
                </a:lnTo>
                <a:lnTo>
                  <a:pt x="457099" y="80111"/>
                </a:lnTo>
                <a:lnTo>
                  <a:pt x="433240" y="63011"/>
                </a:lnTo>
                <a:lnTo>
                  <a:pt x="394314" y="41142"/>
                </a:lnTo>
                <a:lnTo>
                  <a:pt x="352894" y="23600"/>
                </a:lnTo>
                <a:lnTo>
                  <a:pt x="309285" y="10692"/>
                </a:lnTo>
                <a:lnTo>
                  <a:pt x="263794" y="2724"/>
                </a:lnTo>
                <a:lnTo>
                  <a:pt x="216725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/>
          <p:nvPr/>
        </p:nvSpPr>
        <p:spPr>
          <a:xfrm>
            <a:off x="1084692" y="16883"/>
            <a:ext cx="266700" cy="386715"/>
          </a:xfrm>
          <a:custGeom>
            <a:avLst/>
            <a:gdLst/>
            <a:ahLst/>
            <a:cxnLst/>
            <a:rect l="l" t="t" r="r" b="b"/>
            <a:pathLst>
              <a:path w="266700" h="386715">
                <a:moveTo>
                  <a:pt x="0" y="0"/>
                </a:moveTo>
                <a:lnTo>
                  <a:pt x="8730" y="115704"/>
                </a:lnTo>
                <a:lnTo>
                  <a:pt x="24649" y="180493"/>
                </a:lnTo>
                <a:lnTo>
                  <a:pt x="59462" y="217968"/>
                </a:lnTo>
                <a:lnTo>
                  <a:pt x="124879" y="251726"/>
                </a:lnTo>
                <a:lnTo>
                  <a:pt x="186188" y="292058"/>
                </a:lnTo>
                <a:lnTo>
                  <a:pt x="226109" y="336162"/>
                </a:lnTo>
                <a:lnTo>
                  <a:pt x="247767" y="371684"/>
                </a:lnTo>
                <a:lnTo>
                  <a:pt x="254292" y="386270"/>
                </a:lnTo>
                <a:lnTo>
                  <a:pt x="266307" y="308917"/>
                </a:lnTo>
                <a:lnTo>
                  <a:pt x="262308" y="264699"/>
                </a:lnTo>
                <a:lnTo>
                  <a:pt x="235093" y="237026"/>
                </a:lnTo>
                <a:lnTo>
                  <a:pt x="177457" y="209308"/>
                </a:lnTo>
                <a:lnTo>
                  <a:pt x="90322" y="150340"/>
                </a:lnTo>
                <a:lnTo>
                  <a:pt x="35921" y="81308"/>
                </a:lnTo>
                <a:lnTo>
                  <a:pt x="7925" y="23949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/>
        </p:nvSpPr>
        <p:spPr>
          <a:xfrm>
            <a:off x="1128926" y="223067"/>
            <a:ext cx="200025" cy="224790"/>
          </a:xfrm>
          <a:custGeom>
            <a:avLst/>
            <a:gdLst/>
            <a:ahLst/>
            <a:cxnLst/>
            <a:rect l="l" t="t" r="r" b="b"/>
            <a:pathLst>
              <a:path w="200025" h="224790">
                <a:moveTo>
                  <a:pt x="2387" y="0"/>
                </a:moveTo>
                <a:lnTo>
                  <a:pt x="0" y="50276"/>
                </a:lnTo>
                <a:lnTo>
                  <a:pt x="7287" y="80648"/>
                </a:lnTo>
                <a:lnTo>
                  <a:pt x="31523" y="103366"/>
                </a:lnTo>
                <a:lnTo>
                  <a:pt x="79984" y="130683"/>
                </a:lnTo>
                <a:lnTo>
                  <a:pt x="134107" y="164315"/>
                </a:lnTo>
                <a:lnTo>
                  <a:pt x="171290" y="194497"/>
                </a:lnTo>
                <a:lnTo>
                  <a:pt x="192725" y="216254"/>
                </a:lnTo>
                <a:lnTo>
                  <a:pt x="199606" y="224612"/>
                </a:lnTo>
                <a:lnTo>
                  <a:pt x="182521" y="162086"/>
                </a:lnTo>
                <a:lnTo>
                  <a:pt x="164795" y="125504"/>
                </a:lnTo>
                <a:lnTo>
                  <a:pt x="135601" y="100700"/>
                </a:lnTo>
                <a:lnTo>
                  <a:pt x="57509" y="59348"/>
                </a:lnTo>
                <a:lnTo>
                  <a:pt x="35601" y="44235"/>
                </a:lnTo>
                <a:lnTo>
                  <a:pt x="17518" y="25381"/>
                </a:lnTo>
                <a:lnTo>
                  <a:pt x="238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/>
          <p:nvPr/>
        </p:nvSpPr>
        <p:spPr>
          <a:xfrm>
            <a:off x="1131199" y="41178"/>
            <a:ext cx="219710" cy="252095"/>
          </a:xfrm>
          <a:custGeom>
            <a:avLst/>
            <a:gdLst/>
            <a:ahLst/>
            <a:cxnLst/>
            <a:rect l="l" t="t" r="r" b="b"/>
            <a:pathLst>
              <a:path w="219710" h="252094">
                <a:moveTo>
                  <a:pt x="0" y="0"/>
                </a:moveTo>
                <a:lnTo>
                  <a:pt x="23521" y="70005"/>
                </a:lnTo>
                <a:lnTo>
                  <a:pt x="46248" y="109701"/>
                </a:lnTo>
                <a:lnTo>
                  <a:pt x="81579" y="133811"/>
                </a:lnTo>
                <a:lnTo>
                  <a:pt x="142913" y="157060"/>
                </a:lnTo>
                <a:lnTo>
                  <a:pt x="175384" y="179141"/>
                </a:lnTo>
                <a:lnTo>
                  <a:pt x="199210" y="210978"/>
                </a:lnTo>
                <a:lnTo>
                  <a:pt x="213880" y="239596"/>
                </a:lnTo>
                <a:lnTo>
                  <a:pt x="218884" y="252018"/>
                </a:lnTo>
                <a:lnTo>
                  <a:pt x="219425" y="179121"/>
                </a:lnTo>
                <a:lnTo>
                  <a:pt x="212780" y="139569"/>
                </a:lnTo>
                <a:lnTo>
                  <a:pt x="192808" y="119634"/>
                </a:lnTo>
                <a:lnTo>
                  <a:pt x="153365" y="105587"/>
                </a:lnTo>
                <a:lnTo>
                  <a:pt x="84101" y="75218"/>
                </a:lnTo>
                <a:lnTo>
                  <a:pt x="36415" y="40463"/>
                </a:lnTo>
                <a:lnTo>
                  <a:pt x="8863" y="11874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/>
          <p:cNvSpPr/>
          <p:nvPr/>
        </p:nvSpPr>
        <p:spPr>
          <a:xfrm>
            <a:off x="1097621" y="485310"/>
            <a:ext cx="402590" cy="497840"/>
          </a:xfrm>
          <a:custGeom>
            <a:avLst/>
            <a:gdLst/>
            <a:ahLst/>
            <a:cxnLst/>
            <a:rect l="l" t="t" r="r" b="b"/>
            <a:pathLst>
              <a:path w="402589" h="497839">
                <a:moveTo>
                  <a:pt x="257797" y="0"/>
                </a:moveTo>
                <a:lnTo>
                  <a:pt x="250151" y="0"/>
                </a:lnTo>
                <a:lnTo>
                  <a:pt x="0" y="497763"/>
                </a:lnTo>
                <a:lnTo>
                  <a:pt x="402336" y="127"/>
                </a:lnTo>
                <a:lnTo>
                  <a:pt x="25779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/>
          <p:cNvSpPr/>
          <p:nvPr/>
        </p:nvSpPr>
        <p:spPr>
          <a:xfrm>
            <a:off x="2089999" y="68318"/>
            <a:ext cx="3034106" cy="972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2"/>
          <p:cNvSpPr/>
          <p:nvPr/>
        </p:nvSpPr>
        <p:spPr>
          <a:xfrm>
            <a:off x="2084169" y="665878"/>
            <a:ext cx="3035846" cy="2241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3"/>
          <p:cNvSpPr/>
          <p:nvPr/>
        </p:nvSpPr>
        <p:spPr>
          <a:xfrm>
            <a:off x="2310839" y="406900"/>
            <a:ext cx="0" cy="77470"/>
          </a:xfrm>
          <a:custGeom>
            <a:avLst/>
            <a:gdLst/>
            <a:ahLst/>
            <a:cxnLst/>
            <a:rect l="l" t="t" r="r" b="b"/>
            <a:pathLst>
              <a:path h="77469">
                <a:moveTo>
                  <a:pt x="0" y="0"/>
                </a:moveTo>
                <a:lnTo>
                  <a:pt x="0" y="7747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4"/>
          <p:cNvSpPr/>
          <p:nvPr/>
        </p:nvSpPr>
        <p:spPr>
          <a:xfrm>
            <a:off x="2279127" y="382135"/>
            <a:ext cx="198120" cy="0"/>
          </a:xfrm>
          <a:custGeom>
            <a:avLst/>
            <a:gdLst/>
            <a:ahLst/>
            <a:cxnLst/>
            <a:rect l="l" t="t" r="r" b="b"/>
            <a:pathLst>
              <a:path w="198120">
                <a:moveTo>
                  <a:pt x="0" y="0"/>
                </a:moveTo>
                <a:lnTo>
                  <a:pt x="198107" y="0"/>
                </a:lnTo>
              </a:path>
            </a:pathLst>
          </a:custGeom>
          <a:ln w="49529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5"/>
          <p:cNvSpPr/>
          <p:nvPr/>
        </p:nvSpPr>
        <p:spPr>
          <a:xfrm>
            <a:off x="2310839" y="287520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85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/>
          <p:cNvSpPr/>
          <p:nvPr/>
        </p:nvSpPr>
        <p:spPr>
          <a:xfrm>
            <a:off x="2445522" y="406366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8003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7"/>
          <p:cNvSpPr/>
          <p:nvPr/>
        </p:nvSpPr>
        <p:spPr>
          <a:xfrm>
            <a:off x="2445522" y="287964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596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/>
          <p:cNvSpPr/>
          <p:nvPr/>
        </p:nvSpPr>
        <p:spPr>
          <a:xfrm>
            <a:off x="2502952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05" y="0"/>
                </a:moveTo>
                <a:lnTo>
                  <a:pt x="25247" y="0"/>
                </a:lnTo>
                <a:lnTo>
                  <a:pt x="15709" y="1117"/>
                </a:lnTo>
                <a:lnTo>
                  <a:pt x="1117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688" y="196405"/>
                </a:lnTo>
                <a:lnTo>
                  <a:pt x="174243" y="196405"/>
                </a:lnTo>
                <a:lnTo>
                  <a:pt x="174243" y="148996"/>
                </a:lnTo>
                <a:lnTo>
                  <a:pt x="69316" y="148996"/>
                </a:lnTo>
                <a:lnTo>
                  <a:pt x="66217" y="146189"/>
                </a:lnTo>
                <a:lnTo>
                  <a:pt x="64820" y="145072"/>
                </a:lnTo>
                <a:lnTo>
                  <a:pt x="63411" y="142824"/>
                </a:lnTo>
                <a:lnTo>
                  <a:pt x="63411" y="117563"/>
                </a:lnTo>
                <a:lnTo>
                  <a:pt x="170599" y="117563"/>
                </a:lnTo>
                <a:lnTo>
                  <a:pt x="170599" y="74917"/>
                </a:lnTo>
                <a:lnTo>
                  <a:pt x="63411" y="74917"/>
                </a:lnTo>
                <a:lnTo>
                  <a:pt x="63411" y="53022"/>
                </a:lnTo>
                <a:lnTo>
                  <a:pt x="66497" y="50507"/>
                </a:lnTo>
                <a:lnTo>
                  <a:pt x="68745" y="48539"/>
                </a:lnTo>
                <a:lnTo>
                  <a:pt x="72669" y="47701"/>
                </a:lnTo>
                <a:lnTo>
                  <a:pt x="173405" y="47701"/>
                </a:lnTo>
                <a:lnTo>
                  <a:pt x="173405" y="0"/>
                </a:lnTo>
                <a:close/>
              </a:path>
              <a:path w="174625" h="196850">
                <a:moveTo>
                  <a:pt x="174243" y="148717"/>
                </a:moveTo>
                <a:lnTo>
                  <a:pt x="74358" y="148717"/>
                </a:lnTo>
                <a:lnTo>
                  <a:pt x="69316" y="148996"/>
                </a:lnTo>
                <a:lnTo>
                  <a:pt x="174243" y="148996"/>
                </a:lnTo>
                <a:lnTo>
                  <a:pt x="174243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9"/>
          <p:cNvSpPr/>
          <p:nvPr/>
        </p:nvSpPr>
        <p:spPr>
          <a:xfrm>
            <a:off x="269760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1" y="906"/>
                </a:lnTo>
                <a:lnTo>
                  <a:pt x="279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89" y="139738"/>
                </a:lnTo>
                <a:lnTo>
                  <a:pt x="190444" y="115314"/>
                </a:lnTo>
                <a:lnTo>
                  <a:pt x="196577" y="91465"/>
                </a:lnTo>
                <a:lnTo>
                  <a:pt x="124587" y="91465"/>
                </a:lnTo>
                <a:lnTo>
                  <a:pt x="116725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49" y="48806"/>
                </a:lnTo>
                <a:lnTo>
                  <a:pt x="197419" y="48806"/>
                </a:lnTo>
                <a:lnTo>
                  <a:pt x="197397" y="48390"/>
                </a:lnTo>
                <a:lnTo>
                  <a:pt x="174934" y="6622"/>
                </a:lnTo>
                <a:lnTo>
                  <a:pt x="154077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19" y="48806"/>
                </a:moveTo>
                <a:lnTo>
                  <a:pt x="124015" y="48806"/>
                </a:lnTo>
                <a:lnTo>
                  <a:pt x="129362" y="53314"/>
                </a:lnTo>
                <a:lnTo>
                  <a:pt x="134404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77" y="91465"/>
                </a:lnTo>
                <a:lnTo>
                  <a:pt x="197940" y="80771"/>
                </a:lnTo>
                <a:lnTo>
                  <a:pt x="198374" y="67335"/>
                </a:lnTo>
                <a:lnTo>
                  <a:pt x="197419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0"/>
          <p:cNvSpPr/>
          <p:nvPr/>
        </p:nvSpPr>
        <p:spPr>
          <a:xfrm>
            <a:off x="2913810" y="287964"/>
            <a:ext cx="177800" cy="196850"/>
          </a:xfrm>
          <a:custGeom>
            <a:avLst/>
            <a:gdLst/>
            <a:ahLst/>
            <a:cxnLst/>
            <a:rect l="l" t="t" r="r" b="b"/>
            <a:pathLst>
              <a:path w="177800" h="196850">
                <a:moveTo>
                  <a:pt x="177342" y="0"/>
                </a:moveTo>
                <a:lnTo>
                  <a:pt x="21602" y="0"/>
                </a:lnTo>
                <a:lnTo>
                  <a:pt x="12903" y="4203"/>
                </a:lnTo>
                <a:lnTo>
                  <a:pt x="0" y="35915"/>
                </a:lnTo>
                <a:lnTo>
                  <a:pt x="0" y="196405"/>
                </a:lnTo>
                <a:lnTo>
                  <a:pt x="63423" y="196405"/>
                </a:lnTo>
                <a:lnTo>
                  <a:pt x="63423" y="53873"/>
                </a:lnTo>
                <a:lnTo>
                  <a:pt x="65087" y="51638"/>
                </a:lnTo>
                <a:lnTo>
                  <a:pt x="67614" y="48539"/>
                </a:lnTo>
                <a:lnTo>
                  <a:pt x="177342" y="48539"/>
                </a:lnTo>
                <a:lnTo>
                  <a:pt x="177342" y="0"/>
                </a:lnTo>
                <a:close/>
              </a:path>
              <a:path w="177800" h="196850">
                <a:moveTo>
                  <a:pt x="177342" y="48539"/>
                </a:moveTo>
                <a:lnTo>
                  <a:pt x="67614" y="48539"/>
                </a:lnTo>
                <a:lnTo>
                  <a:pt x="72669" y="48806"/>
                </a:lnTo>
                <a:lnTo>
                  <a:pt x="177342" y="48806"/>
                </a:lnTo>
                <a:lnTo>
                  <a:pt x="177342" y="48539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/>
          <p:cNvSpPr/>
          <p:nvPr/>
        </p:nvSpPr>
        <p:spPr>
          <a:xfrm>
            <a:off x="3098975" y="285716"/>
            <a:ext cx="216535" cy="201295"/>
          </a:xfrm>
          <a:custGeom>
            <a:avLst/>
            <a:gdLst/>
            <a:ahLst/>
            <a:cxnLst/>
            <a:rect l="l" t="t" r="r" b="b"/>
            <a:pathLst>
              <a:path w="216535" h="201294">
                <a:moveTo>
                  <a:pt x="108051" y="0"/>
                </a:moveTo>
                <a:lnTo>
                  <a:pt x="61841" y="2844"/>
                </a:lnTo>
                <a:lnTo>
                  <a:pt x="22174" y="20205"/>
                </a:lnTo>
                <a:lnTo>
                  <a:pt x="3090" y="57807"/>
                </a:lnTo>
                <a:lnTo>
                  <a:pt x="0" y="100456"/>
                </a:lnTo>
                <a:lnTo>
                  <a:pt x="464" y="121008"/>
                </a:lnTo>
                <a:lnTo>
                  <a:pt x="9713" y="163393"/>
                </a:lnTo>
                <a:lnTo>
                  <a:pt x="40239" y="192028"/>
                </a:lnTo>
                <a:lnTo>
                  <a:pt x="85228" y="200467"/>
                </a:lnTo>
                <a:lnTo>
                  <a:pt x="108051" y="200901"/>
                </a:lnTo>
                <a:lnTo>
                  <a:pt x="130852" y="200467"/>
                </a:lnTo>
                <a:lnTo>
                  <a:pt x="175826" y="192028"/>
                </a:lnTo>
                <a:lnTo>
                  <a:pt x="206351" y="163393"/>
                </a:lnTo>
                <a:lnTo>
                  <a:pt x="209987" y="152082"/>
                </a:lnTo>
                <a:lnTo>
                  <a:pt x="108051" y="152082"/>
                </a:lnTo>
                <a:lnTo>
                  <a:pt x="96912" y="151664"/>
                </a:lnTo>
                <a:lnTo>
                  <a:pt x="66332" y="121223"/>
                </a:lnTo>
                <a:lnTo>
                  <a:pt x="65100" y="100456"/>
                </a:lnTo>
                <a:lnTo>
                  <a:pt x="65253" y="89222"/>
                </a:lnTo>
                <a:lnTo>
                  <a:pt x="87269" y="51139"/>
                </a:lnTo>
                <a:lnTo>
                  <a:pt x="108051" y="48831"/>
                </a:lnTo>
                <a:lnTo>
                  <a:pt x="210072" y="48831"/>
                </a:lnTo>
                <a:lnTo>
                  <a:pt x="206351" y="37324"/>
                </a:lnTo>
                <a:lnTo>
                  <a:pt x="193890" y="20205"/>
                </a:lnTo>
                <a:lnTo>
                  <a:pt x="175785" y="8883"/>
                </a:lnTo>
                <a:lnTo>
                  <a:pt x="154228" y="2844"/>
                </a:lnTo>
                <a:lnTo>
                  <a:pt x="131043" y="435"/>
                </a:lnTo>
                <a:lnTo>
                  <a:pt x="108051" y="0"/>
                </a:lnTo>
                <a:close/>
              </a:path>
              <a:path w="216535" h="201294">
                <a:moveTo>
                  <a:pt x="210072" y="48831"/>
                </a:moveTo>
                <a:lnTo>
                  <a:pt x="108051" y="48831"/>
                </a:lnTo>
                <a:lnTo>
                  <a:pt x="119370" y="49249"/>
                </a:lnTo>
                <a:lnTo>
                  <a:pt x="128800" y="51139"/>
                </a:lnTo>
                <a:lnTo>
                  <a:pt x="150890" y="88942"/>
                </a:lnTo>
                <a:lnTo>
                  <a:pt x="150850" y="111418"/>
                </a:lnTo>
                <a:lnTo>
                  <a:pt x="128800" y="149774"/>
                </a:lnTo>
                <a:lnTo>
                  <a:pt x="108051" y="152082"/>
                </a:lnTo>
                <a:lnTo>
                  <a:pt x="209987" y="152082"/>
                </a:lnTo>
                <a:lnTo>
                  <a:pt x="212974" y="142792"/>
                </a:lnTo>
                <a:lnTo>
                  <a:pt x="215600" y="121008"/>
                </a:lnTo>
                <a:lnTo>
                  <a:pt x="216065" y="100456"/>
                </a:lnTo>
                <a:lnTo>
                  <a:pt x="215590" y="79481"/>
                </a:lnTo>
                <a:lnTo>
                  <a:pt x="212974" y="57807"/>
                </a:lnTo>
                <a:lnTo>
                  <a:pt x="210072" y="48831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2"/>
          <p:cNvSpPr/>
          <p:nvPr/>
        </p:nvSpPr>
        <p:spPr>
          <a:xfrm>
            <a:off x="3484306" y="285716"/>
            <a:ext cx="235585" cy="198755"/>
          </a:xfrm>
          <a:custGeom>
            <a:avLst/>
            <a:gdLst/>
            <a:ahLst/>
            <a:cxnLst/>
            <a:rect l="l" t="t" r="r" b="b"/>
            <a:pathLst>
              <a:path w="235585" h="198755">
                <a:moveTo>
                  <a:pt x="117576" y="0"/>
                </a:moveTo>
                <a:lnTo>
                  <a:pt x="78039" y="13967"/>
                </a:lnTo>
                <a:lnTo>
                  <a:pt x="0" y="198653"/>
                </a:lnTo>
                <a:lnTo>
                  <a:pt x="66789" y="198653"/>
                </a:lnTo>
                <a:lnTo>
                  <a:pt x="82219" y="158267"/>
                </a:lnTo>
                <a:lnTo>
                  <a:pt x="218360" y="158267"/>
                </a:lnTo>
                <a:lnTo>
                  <a:pt x="199688" y="113360"/>
                </a:lnTo>
                <a:lnTo>
                  <a:pt x="97383" y="113360"/>
                </a:lnTo>
                <a:lnTo>
                  <a:pt x="115062" y="63690"/>
                </a:lnTo>
                <a:lnTo>
                  <a:pt x="115633" y="62293"/>
                </a:lnTo>
                <a:lnTo>
                  <a:pt x="116713" y="59474"/>
                </a:lnTo>
                <a:lnTo>
                  <a:pt x="177283" y="59474"/>
                </a:lnTo>
                <a:lnTo>
                  <a:pt x="162471" y="23850"/>
                </a:lnTo>
                <a:lnTo>
                  <a:pt x="154191" y="10892"/>
                </a:lnTo>
                <a:lnTo>
                  <a:pt x="143595" y="3719"/>
                </a:lnTo>
                <a:lnTo>
                  <a:pt x="131213" y="649"/>
                </a:lnTo>
                <a:lnTo>
                  <a:pt x="117576" y="0"/>
                </a:lnTo>
                <a:close/>
              </a:path>
              <a:path w="235585" h="198755">
                <a:moveTo>
                  <a:pt x="218360" y="158267"/>
                </a:moveTo>
                <a:lnTo>
                  <a:pt x="152933" y="158267"/>
                </a:lnTo>
                <a:lnTo>
                  <a:pt x="168363" y="198653"/>
                </a:lnTo>
                <a:lnTo>
                  <a:pt x="235153" y="198653"/>
                </a:lnTo>
                <a:lnTo>
                  <a:pt x="218360" y="158267"/>
                </a:lnTo>
                <a:close/>
              </a:path>
              <a:path w="235585" h="198755">
                <a:moveTo>
                  <a:pt x="177283" y="59474"/>
                </a:moveTo>
                <a:lnTo>
                  <a:pt x="118402" y="59474"/>
                </a:lnTo>
                <a:lnTo>
                  <a:pt x="120103" y="63690"/>
                </a:lnTo>
                <a:lnTo>
                  <a:pt x="137782" y="113360"/>
                </a:lnTo>
                <a:lnTo>
                  <a:pt x="199688" y="113360"/>
                </a:lnTo>
                <a:lnTo>
                  <a:pt x="177283" y="59474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3"/>
          <p:cNvSpPr/>
          <p:nvPr/>
        </p:nvSpPr>
        <p:spPr>
          <a:xfrm>
            <a:off x="3729188" y="287964"/>
            <a:ext cx="179070" cy="196850"/>
          </a:xfrm>
          <a:custGeom>
            <a:avLst/>
            <a:gdLst/>
            <a:ahLst/>
            <a:cxnLst/>
            <a:rect l="l" t="t" r="r" b="b"/>
            <a:pathLst>
              <a:path w="179070" h="196850">
                <a:moveTo>
                  <a:pt x="94284" y="75768"/>
                </a:moveTo>
                <a:lnTo>
                  <a:pt x="3657" y="75768"/>
                </a:lnTo>
                <a:lnTo>
                  <a:pt x="3657" y="118402"/>
                </a:lnTo>
                <a:lnTo>
                  <a:pt x="99898" y="118402"/>
                </a:lnTo>
                <a:lnTo>
                  <a:pt x="105232" y="118694"/>
                </a:lnTo>
                <a:lnTo>
                  <a:pt x="113639" y="124307"/>
                </a:lnTo>
                <a:lnTo>
                  <a:pt x="113919" y="129641"/>
                </a:lnTo>
                <a:lnTo>
                  <a:pt x="113919" y="137210"/>
                </a:lnTo>
                <a:lnTo>
                  <a:pt x="113093" y="142265"/>
                </a:lnTo>
                <a:lnTo>
                  <a:pt x="108051" y="145351"/>
                </a:lnTo>
                <a:lnTo>
                  <a:pt x="104952" y="147027"/>
                </a:lnTo>
                <a:lnTo>
                  <a:pt x="100469" y="147599"/>
                </a:lnTo>
                <a:lnTo>
                  <a:pt x="0" y="147599"/>
                </a:lnTo>
                <a:lnTo>
                  <a:pt x="0" y="196405"/>
                </a:lnTo>
                <a:lnTo>
                  <a:pt x="121070" y="196508"/>
                </a:lnTo>
                <a:lnTo>
                  <a:pt x="162191" y="187705"/>
                </a:lnTo>
                <a:lnTo>
                  <a:pt x="178951" y="145351"/>
                </a:lnTo>
                <a:lnTo>
                  <a:pt x="178898" y="135152"/>
                </a:lnTo>
                <a:lnTo>
                  <a:pt x="159107" y="99572"/>
                </a:lnTo>
                <a:lnTo>
                  <a:pt x="145084" y="97358"/>
                </a:lnTo>
                <a:lnTo>
                  <a:pt x="145084" y="96253"/>
                </a:lnTo>
                <a:lnTo>
                  <a:pt x="170309" y="76034"/>
                </a:lnTo>
                <a:lnTo>
                  <a:pt x="102971" y="76034"/>
                </a:lnTo>
                <a:lnTo>
                  <a:pt x="94284" y="75768"/>
                </a:lnTo>
                <a:close/>
              </a:path>
              <a:path w="179070" h="196850">
                <a:moveTo>
                  <a:pt x="109994" y="0"/>
                </a:moveTo>
                <a:lnTo>
                  <a:pt x="1130" y="0"/>
                </a:lnTo>
                <a:lnTo>
                  <a:pt x="1130" y="48818"/>
                </a:lnTo>
                <a:lnTo>
                  <a:pt x="99898" y="48818"/>
                </a:lnTo>
                <a:lnTo>
                  <a:pt x="103263" y="49390"/>
                </a:lnTo>
                <a:lnTo>
                  <a:pt x="105524" y="50215"/>
                </a:lnTo>
                <a:lnTo>
                  <a:pt x="110286" y="52476"/>
                </a:lnTo>
                <a:lnTo>
                  <a:pt x="110832" y="56400"/>
                </a:lnTo>
                <a:lnTo>
                  <a:pt x="110832" y="64261"/>
                </a:lnTo>
                <a:lnTo>
                  <a:pt x="110553" y="69024"/>
                </a:lnTo>
                <a:lnTo>
                  <a:pt x="107188" y="72097"/>
                </a:lnTo>
                <a:lnTo>
                  <a:pt x="102971" y="76034"/>
                </a:lnTo>
                <a:lnTo>
                  <a:pt x="170309" y="76034"/>
                </a:lnTo>
                <a:lnTo>
                  <a:pt x="172008" y="71801"/>
                </a:lnTo>
                <a:lnTo>
                  <a:pt x="173406" y="63120"/>
                </a:lnTo>
                <a:lnTo>
                  <a:pt x="173624" y="56400"/>
                </a:lnTo>
                <a:lnTo>
                  <a:pt x="173549" y="48818"/>
                </a:lnTo>
                <a:lnTo>
                  <a:pt x="151153" y="5679"/>
                </a:lnTo>
                <a:lnTo>
                  <a:pt x="123998" y="175"/>
                </a:lnTo>
                <a:lnTo>
                  <a:pt x="10999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4"/>
          <p:cNvSpPr/>
          <p:nvPr/>
        </p:nvSpPr>
        <p:spPr>
          <a:xfrm>
            <a:off x="4144084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31" y="0"/>
                </a:moveTo>
                <a:lnTo>
                  <a:pt x="25247" y="0"/>
                </a:lnTo>
                <a:lnTo>
                  <a:pt x="15735" y="1117"/>
                </a:lnTo>
                <a:lnTo>
                  <a:pt x="1130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714" y="196405"/>
                </a:lnTo>
                <a:lnTo>
                  <a:pt x="174256" y="196405"/>
                </a:lnTo>
                <a:lnTo>
                  <a:pt x="174256" y="148996"/>
                </a:lnTo>
                <a:lnTo>
                  <a:pt x="69329" y="148996"/>
                </a:lnTo>
                <a:lnTo>
                  <a:pt x="66230" y="146189"/>
                </a:lnTo>
                <a:lnTo>
                  <a:pt x="64833" y="145072"/>
                </a:lnTo>
                <a:lnTo>
                  <a:pt x="63423" y="142824"/>
                </a:lnTo>
                <a:lnTo>
                  <a:pt x="63423" y="117563"/>
                </a:lnTo>
                <a:lnTo>
                  <a:pt x="170624" y="117563"/>
                </a:lnTo>
                <a:lnTo>
                  <a:pt x="170624" y="74917"/>
                </a:lnTo>
                <a:lnTo>
                  <a:pt x="63423" y="74917"/>
                </a:lnTo>
                <a:lnTo>
                  <a:pt x="63423" y="53022"/>
                </a:lnTo>
                <a:lnTo>
                  <a:pt x="66522" y="50507"/>
                </a:lnTo>
                <a:lnTo>
                  <a:pt x="68770" y="48539"/>
                </a:lnTo>
                <a:lnTo>
                  <a:pt x="72682" y="47701"/>
                </a:lnTo>
                <a:lnTo>
                  <a:pt x="173431" y="47701"/>
                </a:lnTo>
                <a:lnTo>
                  <a:pt x="173431" y="0"/>
                </a:lnTo>
                <a:close/>
              </a:path>
              <a:path w="174625" h="196850">
                <a:moveTo>
                  <a:pt x="174256" y="148717"/>
                </a:moveTo>
                <a:lnTo>
                  <a:pt x="74383" y="148717"/>
                </a:lnTo>
                <a:lnTo>
                  <a:pt x="69329" y="148996"/>
                </a:lnTo>
                <a:lnTo>
                  <a:pt x="174256" y="148996"/>
                </a:lnTo>
                <a:lnTo>
                  <a:pt x="174256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5"/>
          <p:cNvSpPr/>
          <p:nvPr/>
        </p:nvSpPr>
        <p:spPr>
          <a:xfrm>
            <a:off x="4331396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5" h="196850">
                <a:moveTo>
                  <a:pt x="168910" y="0"/>
                </a:moveTo>
                <a:lnTo>
                  <a:pt x="85864" y="0"/>
                </a:lnTo>
                <a:lnTo>
                  <a:pt x="68299" y="754"/>
                </a:lnTo>
                <a:lnTo>
                  <a:pt x="17132" y="25527"/>
                </a:lnTo>
                <a:lnTo>
                  <a:pt x="701" y="77621"/>
                </a:lnTo>
                <a:lnTo>
                  <a:pt x="0" y="100736"/>
                </a:lnTo>
                <a:lnTo>
                  <a:pt x="1150" y="125728"/>
                </a:lnTo>
                <a:lnTo>
                  <a:pt x="17970" y="172275"/>
                </a:lnTo>
                <a:lnTo>
                  <a:pt x="63894" y="195437"/>
                </a:lnTo>
                <a:lnTo>
                  <a:pt x="85013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63" y="147599"/>
                </a:lnTo>
                <a:lnTo>
                  <a:pt x="102424" y="147358"/>
                </a:lnTo>
                <a:lnTo>
                  <a:pt x="68418" y="128727"/>
                </a:lnTo>
                <a:lnTo>
                  <a:pt x="65112" y="99593"/>
                </a:lnTo>
                <a:lnTo>
                  <a:pt x="65329" y="91429"/>
                </a:lnTo>
                <a:lnTo>
                  <a:pt x="79316" y="55214"/>
                </a:lnTo>
                <a:lnTo>
                  <a:pt x="116459" y="48806"/>
                </a:lnTo>
                <a:lnTo>
                  <a:pt x="168910" y="48806"/>
                </a:lnTo>
                <a:lnTo>
                  <a:pt x="16891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6"/>
          <p:cNvSpPr/>
          <p:nvPr/>
        </p:nvSpPr>
        <p:spPr>
          <a:xfrm>
            <a:off x="4508815" y="287964"/>
            <a:ext cx="222250" cy="196850"/>
          </a:xfrm>
          <a:custGeom>
            <a:avLst/>
            <a:gdLst/>
            <a:ahLst/>
            <a:cxnLst/>
            <a:rect l="l" t="t" r="r" b="b"/>
            <a:pathLst>
              <a:path w="222250" h="196850">
                <a:moveTo>
                  <a:pt x="70713" y="0"/>
                </a:moveTo>
                <a:lnTo>
                  <a:pt x="0" y="0"/>
                </a:lnTo>
                <a:lnTo>
                  <a:pt x="78574" y="140576"/>
                </a:lnTo>
                <a:lnTo>
                  <a:pt x="47155" y="196405"/>
                </a:lnTo>
                <a:lnTo>
                  <a:pt x="116192" y="196405"/>
                </a:lnTo>
                <a:lnTo>
                  <a:pt x="176937" y="83616"/>
                </a:lnTo>
                <a:lnTo>
                  <a:pt x="111683" y="83616"/>
                </a:lnTo>
                <a:lnTo>
                  <a:pt x="70713" y="0"/>
                </a:lnTo>
                <a:close/>
              </a:path>
              <a:path w="222250" h="196850">
                <a:moveTo>
                  <a:pt x="221970" y="0"/>
                </a:moveTo>
                <a:lnTo>
                  <a:pt x="152933" y="0"/>
                </a:lnTo>
                <a:lnTo>
                  <a:pt x="111683" y="83616"/>
                </a:lnTo>
                <a:lnTo>
                  <a:pt x="176937" y="83616"/>
                </a:lnTo>
                <a:lnTo>
                  <a:pt x="22197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7"/>
          <p:cNvSpPr/>
          <p:nvPr/>
        </p:nvSpPr>
        <p:spPr>
          <a:xfrm>
            <a:off x="473694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2" y="906"/>
                </a:lnTo>
                <a:lnTo>
                  <a:pt x="281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77" y="139738"/>
                </a:lnTo>
                <a:lnTo>
                  <a:pt x="190451" y="115314"/>
                </a:lnTo>
                <a:lnTo>
                  <a:pt x="196588" y="91465"/>
                </a:lnTo>
                <a:lnTo>
                  <a:pt x="124587" y="91465"/>
                </a:lnTo>
                <a:lnTo>
                  <a:pt x="116713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36" y="48806"/>
                </a:lnTo>
                <a:lnTo>
                  <a:pt x="197427" y="48806"/>
                </a:lnTo>
                <a:lnTo>
                  <a:pt x="197406" y="48390"/>
                </a:lnTo>
                <a:lnTo>
                  <a:pt x="174925" y="6622"/>
                </a:lnTo>
                <a:lnTo>
                  <a:pt x="154081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27" y="48806"/>
                </a:moveTo>
                <a:lnTo>
                  <a:pt x="124015" y="48806"/>
                </a:lnTo>
                <a:lnTo>
                  <a:pt x="129349" y="53314"/>
                </a:lnTo>
                <a:lnTo>
                  <a:pt x="134416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88" y="91465"/>
                </a:lnTo>
                <a:lnTo>
                  <a:pt x="197953" y="80771"/>
                </a:lnTo>
                <a:lnTo>
                  <a:pt x="198386" y="67335"/>
                </a:lnTo>
                <a:lnTo>
                  <a:pt x="197427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8"/>
          <p:cNvSpPr/>
          <p:nvPr/>
        </p:nvSpPr>
        <p:spPr>
          <a:xfrm>
            <a:off x="4950165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4" h="196850">
                <a:moveTo>
                  <a:pt x="168922" y="0"/>
                </a:moveTo>
                <a:lnTo>
                  <a:pt x="85864" y="0"/>
                </a:lnTo>
                <a:lnTo>
                  <a:pt x="68291" y="754"/>
                </a:lnTo>
                <a:lnTo>
                  <a:pt x="17106" y="25527"/>
                </a:lnTo>
                <a:lnTo>
                  <a:pt x="703" y="77621"/>
                </a:lnTo>
                <a:lnTo>
                  <a:pt x="0" y="100736"/>
                </a:lnTo>
                <a:lnTo>
                  <a:pt x="1148" y="125728"/>
                </a:lnTo>
                <a:lnTo>
                  <a:pt x="17957" y="172275"/>
                </a:lnTo>
                <a:lnTo>
                  <a:pt x="63890" y="195437"/>
                </a:lnTo>
                <a:lnTo>
                  <a:pt x="85026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76" y="147599"/>
                </a:lnTo>
                <a:lnTo>
                  <a:pt x="102416" y="147358"/>
                </a:lnTo>
                <a:lnTo>
                  <a:pt x="68416" y="128727"/>
                </a:lnTo>
                <a:lnTo>
                  <a:pt x="65100" y="99593"/>
                </a:lnTo>
                <a:lnTo>
                  <a:pt x="65320" y="91429"/>
                </a:lnTo>
                <a:lnTo>
                  <a:pt x="79313" y="55214"/>
                </a:lnTo>
                <a:lnTo>
                  <a:pt x="116446" y="48806"/>
                </a:lnTo>
                <a:lnTo>
                  <a:pt x="168922" y="48806"/>
                </a:lnTo>
                <a:lnTo>
                  <a:pt x="168922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9"/>
          <p:cNvSpPr/>
          <p:nvPr/>
        </p:nvSpPr>
        <p:spPr>
          <a:xfrm>
            <a:off x="2084233" y="557446"/>
            <a:ext cx="3037840" cy="0"/>
          </a:xfrm>
          <a:custGeom>
            <a:avLst/>
            <a:gdLst/>
            <a:ahLst/>
            <a:cxnLst/>
            <a:rect l="l" t="t" r="r" b="b"/>
            <a:pathLst>
              <a:path w="3037840">
                <a:moveTo>
                  <a:pt x="0" y="0"/>
                </a:moveTo>
                <a:lnTo>
                  <a:pt x="3037458" y="0"/>
                </a:lnTo>
              </a:path>
            </a:pathLst>
          </a:custGeom>
          <a:ln w="9245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0"/>
          <p:cNvSpPr/>
          <p:nvPr/>
        </p:nvSpPr>
        <p:spPr>
          <a:xfrm>
            <a:off x="2087027" y="287964"/>
            <a:ext cx="153670" cy="21590"/>
          </a:xfrm>
          <a:custGeom>
            <a:avLst/>
            <a:gdLst/>
            <a:ahLst/>
            <a:cxnLst/>
            <a:rect l="l" t="t" r="r" b="b"/>
            <a:pathLst>
              <a:path w="153670" h="21590">
                <a:moveTo>
                  <a:pt x="94005" y="0"/>
                </a:moveTo>
                <a:lnTo>
                  <a:pt x="0" y="0"/>
                </a:lnTo>
                <a:lnTo>
                  <a:pt x="0" y="21424"/>
                </a:lnTo>
                <a:lnTo>
                  <a:pt x="153530" y="21424"/>
                </a:lnTo>
                <a:lnTo>
                  <a:pt x="152082" y="19634"/>
                </a:lnTo>
                <a:lnTo>
                  <a:pt x="142968" y="12306"/>
                </a:lnTo>
                <a:lnTo>
                  <a:pt x="130511" y="6030"/>
                </a:lnTo>
                <a:lnTo>
                  <a:pt x="114320" y="1648"/>
                </a:lnTo>
                <a:lnTo>
                  <a:pt x="9400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1"/>
          <p:cNvSpPr/>
          <p:nvPr/>
        </p:nvSpPr>
        <p:spPr>
          <a:xfrm>
            <a:off x="2084499" y="320946"/>
            <a:ext cx="174625" cy="163830"/>
          </a:xfrm>
          <a:custGeom>
            <a:avLst/>
            <a:gdLst/>
            <a:ahLst/>
            <a:cxnLst/>
            <a:rect l="l" t="t" r="r" b="b"/>
            <a:pathLst>
              <a:path w="174625" h="163830">
                <a:moveTo>
                  <a:pt x="163944" y="0"/>
                </a:moveTo>
                <a:lnTo>
                  <a:pt x="2527" y="0"/>
                </a:lnTo>
                <a:lnTo>
                  <a:pt x="2527" y="15836"/>
                </a:lnTo>
                <a:lnTo>
                  <a:pt x="62293" y="15836"/>
                </a:lnTo>
                <a:lnTo>
                  <a:pt x="71413" y="16092"/>
                </a:lnTo>
                <a:lnTo>
                  <a:pt x="107200" y="29603"/>
                </a:lnTo>
                <a:lnTo>
                  <a:pt x="109435" y="41097"/>
                </a:lnTo>
                <a:lnTo>
                  <a:pt x="6464" y="41097"/>
                </a:lnTo>
                <a:lnTo>
                  <a:pt x="6464" y="85432"/>
                </a:lnTo>
                <a:lnTo>
                  <a:pt x="109435" y="85432"/>
                </a:lnTo>
                <a:lnTo>
                  <a:pt x="108896" y="91937"/>
                </a:lnTo>
                <a:lnTo>
                  <a:pt x="71807" y="114192"/>
                </a:lnTo>
                <a:lnTo>
                  <a:pt x="58648" y="114617"/>
                </a:lnTo>
                <a:lnTo>
                  <a:pt x="0" y="114617"/>
                </a:lnTo>
                <a:lnTo>
                  <a:pt x="0" y="163436"/>
                </a:lnTo>
                <a:lnTo>
                  <a:pt x="96532" y="163436"/>
                </a:lnTo>
                <a:lnTo>
                  <a:pt x="109229" y="162817"/>
                </a:lnTo>
                <a:lnTo>
                  <a:pt x="151523" y="146608"/>
                </a:lnTo>
                <a:lnTo>
                  <a:pt x="173583" y="91007"/>
                </a:lnTo>
                <a:lnTo>
                  <a:pt x="174536" y="63550"/>
                </a:lnTo>
                <a:lnTo>
                  <a:pt x="174225" y="47411"/>
                </a:lnTo>
                <a:lnTo>
                  <a:pt x="172826" y="30884"/>
                </a:lnTo>
                <a:lnTo>
                  <a:pt x="169633" y="14803"/>
                </a:lnTo>
                <a:lnTo>
                  <a:pt x="16394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2"/>
          <p:cNvSpPr/>
          <p:nvPr/>
        </p:nvSpPr>
        <p:spPr>
          <a:xfrm>
            <a:off x="1380170" y="299553"/>
            <a:ext cx="241300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0919" y="0"/>
                </a:lnTo>
              </a:path>
            </a:pathLst>
          </a:custGeom>
          <a:ln w="19672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3"/>
          <p:cNvSpPr/>
          <p:nvPr/>
        </p:nvSpPr>
        <p:spPr>
          <a:xfrm>
            <a:off x="1393480" y="320946"/>
            <a:ext cx="328295" cy="347345"/>
          </a:xfrm>
          <a:custGeom>
            <a:avLst/>
            <a:gdLst/>
            <a:ahLst/>
            <a:cxnLst/>
            <a:rect l="l" t="t" r="r" b="b"/>
            <a:pathLst>
              <a:path w="328294" h="347344">
                <a:moveTo>
                  <a:pt x="247332" y="0"/>
                </a:moveTo>
                <a:lnTo>
                  <a:pt x="0" y="0"/>
                </a:lnTo>
                <a:lnTo>
                  <a:pt x="584" y="1447"/>
                </a:lnTo>
                <a:lnTo>
                  <a:pt x="1155" y="2768"/>
                </a:lnTo>
                <a:lnTo>
                  <a:pt x="2946" y="7365"/>
                </a:lnTo>
                <a:lnTo>
                  <a:pt x="19011" y="54178"/>
                </a:lnTo>
                <a:lnTo>
                  <a:pt x="131648" y="54178"/>
                </a:lnTo>
                <a:lnTo>
                  <a:pt x="171281" y="62202"/>
                </a:lnTo>
                <a:lnTo>
                  <a:pt x="203681" y="84069"/>
                </a:lnTo>
                <a:lnTo>
                  <a:pt x="225543" y="116473"/>
                </a:lnTo>
                <a:lnTo>
                  <a:pt x="233565" y="156108"/>
                </a:lnTo>
                <a:lnTo>
                  <a:pt x="225543" y="195715"/>
                </a:lnTo>
                <a:lnTo>
                  <a:pt x="203681" y="228095"/>
                </a:lnTo>
                <a:lnTo>
                  <a:pt x="171281" y="249945"/>
                </a:lnTo>
                <a:lnTo>
                  <a:pt x="131648" y="257962"/>
                </a:lnTo>
                <a:lnTo>
                  <a:pt x="88658" y="257962"/>
                </a:lnTo>
                <a:lnTo>
                  <a:pt x="15493" y="346824"/>
                </a:lnTo>
                <a:lnTo>
                  <a:pt x="145287" y="346824"/>
                </a:lnTo>
                <a:lnTo>
                  <a:pt x="190692" y="341176"/>
                </a:lnTo>
                <a:lnTo>
                  <a:pt x="232000" y="325112"/>
                </a:lnTo>
                <a:lnTo>
                  <a:pt x="267749" y="299951"/>
                </a:lnTo>
                <a:lnTo>
                  <a:pt x="296476" y="267011"/>
                </a:lnTo>
                <a:lnTo>
                  <a:pt x="316718" y="227611"/>
                </a:lnTo>
                <a:lnTo>
                  <a:pt x="327012" y="183070"/>
                </a:lnTo>
                <a:lnTo>
                  <a:pt x="327609" y="175552"/>
                </a:lnTo>
                <a:lnTo>
                  <a:pt x="327761" y="173621"/>
                </a:lnTo>
                <a:lnTo>
                  <a:pt x="327913" y="170446"/>
                </a:lnTo>
                <a:lnTo>
                  <a:pt x="328015" y="151511"/>
                </a:lnTo>
                <a:lnTo>
                  <a:pt x="322247" y="105886"/>
                </a:lnTo>
                <a:lnTo>
                  <a:pt x="305909" y="64463"/>
                </a:lnTo>
                <a:lnTo>
                  <a:pt x="280454" y="28686"/>
                </a:lnTo>
                <a:lnTo>
                  <a:pt x="247332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4"/>
          <p:cNvSpPr/>
          <p:nvPr/>
        </p:nvSpPr>
        <p:spPr>
          <a:xfrm>
            <a:off x="3336237" y="287964"/>
            <a:ext cx="176530" cy="21590"/>
          </a:xfrm>
          <a:custGeom>
            <a:avLst/>
            <a:gdLst/>
            <a:ahLst/>
            <a:cxnLst/>
            <a:rect l="l" t="t" r="r" b="b"/>
            <a:pathLst>
              <a:path w="176529" h="21590">
                <a:moveTo>
                  <a:pt x="175945" y="0"/>
                </a:moveTo>
                <a:lnTo>
                  <a:pt x="20218" y="0"/>
                </a:lnTo>
                <a:lnTo>
                  <a:pt x="11531" y="4203"/>
                </a:lnTo>
                <a:lnTo>
                  <a:pt x="6489" y="9537"/>
                </a:lnTo>
                <a:lnTo>
                  <a:pt x="3009" y="13271"/>
                </a:lnTo>
                <a:lnTo>
                  <a:pt x="1092" y="17310"/>
                </a:lnTo>
                <a:lnTo>
                  <a:pt x="0" y="21424"/>
                </a:lnTo>
                <a:lnTo>
                  <a:pt x="175945" y="21424"/>
                </a:lnTo>
                <a:lnTo>
                  <a:pt x="17594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5"/>
          <p:cNvSpPr/>
          <p:nvPr/>
        </p:nvSpPr>
        <p:spPr>
          <a:xfrm>
            <a:off x="3334865" y="320946"/>
            <a:ext cx="177800" cy="163830"/>
          </a:xfrm>
          <a:custGeom>
            <a:avLst/>
            <a:gdLst/>
            <a:ahLst/>
            <a:cxnLst/>
            <a:rect l="l" t="t" r="r" b="b"/>
            <a:pathLst>
              <a:path w="177800" h="163830">
                <a:moveTo>
                  <a:pt x="177317" y="0"/>
                </a:moveTo>
                <a:lnTo>
                  <a:pt x="25" y="0"/>
                </a:lnTo>
                <a:lnTo>
                  <a:pt x="0" y="163436"/>
                </a:lnTo>
                <a:lnTo>
                  <a:pt x="63411" y="163436"/>
                </a:lnTo>
                <a:lnTo>
                  <a:pt x="63411" y="20904"/>
                </a:lnTo>
                <a:lnTo>
                  <a:pt x="65087" y="18656"/>
                </a:lnTo>
                <a:lnTo>
                  <a:pt x="67602" y="15570"/>
                </a:lnTo>
                <a:lnTo>
                  <a:pt x="177317" y="15570"/>
                </a:lnTo>
                <a:lnTo>
                  <a:pt x="177317" y="0"/>
                </a:lnTo>
                <a:close/>
              </a:path>
              <a:path w="177800" h="163830">
                <a:moveTo>
                  <a:pt x="177317" y="15570"/>
                </a:moveTo>
                <a:lnTo>
                  <a:pt x="67602" y="15570"/>
                </a:lnTo>
                <a:lnTo>
                  <a:pt x="72669" y="15836"/>
                </a:lnTo>
                <a:lnTo>
                  <a:pt x="177317" y="15836"/>
                </a:lnTo>
                <a:lnTo>
                  <a:pt x="177317" y="1557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6"/>
          <p:cNvSpPr/>
          <p:nvPr/>
        </p:nvSpPr>
        <p:spPr>
          <a:xfrm>
            <a:off x="3929822" y="287964"/>
            <a:ext cx="187960" cy="21590"/>
          </a:xfrm>
          <a:custGeom>
            <a:avLst/>
            <a:gdLst/>
            <a:ahLst/>
            <a:cxnLst/>
            <a:rect l="l" t="t" r="r" b="b"/>
            <a:pathLst>
              <a:path w="187960" h="21590">
                <a:moveTo>
                  <a:pt x="140614" y="0"/>
                </a:moveTo>
                <a:lnTo>
                  <a:pt x="32004" y="0"/>
                </a:lnTo>
                <a:lnTo>
                  <a:pt x="22845" y="906"/>
                </a:lnTo>
                <a:lnTo>
                  <a:pt x="0" y="21424"/>
                </a:lnTo>
                <a:lnTo>
                  <a:pt x="187502" y="21424"/>
                </a:lnTo>
                <a:lnTo>
                  <a:pt x="152144" y="489"/>
                </a:lnTo>
                <a:lnTo>
                  <a:pt x="14061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7"/>
          <p:cNvSpPr/>
          <p:nvPr/>
        </p:nvSpPr>
        <p:spPr>
          <a:xfrm>
            <a:off x="3927892" y="320946"/>
            <a:ext cx="198755" cy="163830"/>
          </a:xfrm>
          <a:custGeom>
            <a:avLst/>
            <a:gdLst/>
            <a:ahLst/>
            <a:cxnLst/>
            <a:rect l="l" t="t" r="r" b="b"/>
            <a:pathLst>
              <a:path w="198754" h="163830">
                <a:moveTo>
                  <a:pt x="194348" y="0"/>
                </a:moveTo>
                <a:lnTo>
                  <a:pt x="101" y="0"/>
                </a:lnTo>
                <a:lnTo>
                  <a:pt x="0" y="163436"/>
                </a:lnTo>
                <a:lnTo>
                  <a:pt x="63423" y="163436"/>
                </a:lnTo>
                <a:lnTo>
                  <a:pt x="63423" y="106768"/>
                </a:lnTo>
                <a:lnTo>
                  <a:pt x="146189" y="106768"/>
                </a:lnTo>
                <a:lnTo>
                  <a:pt x="190457" y="82345"/>
                </a:lnTo>
                <a:lnTo>
                  <a:pt x="196589" y="58496"/>
                </a:lnTo>
                <a:lnTo>
                  <a:pt x="124587" y="58496"/>
                </a:lnTo>
                <a:lnTo>
                  <a:pt x="116725" y="57924"/>
                </a:lnTo>
                <a:lnTo>
                  <a:pt x="63423" y="57924"/>
                </a:lnTo>
                <a:lnTo>
                  <a:pt x="63423" y="23139"/>
                </a:lnTo>
                <a:lnTo>
                  <a:pt x="64249" y="15836"/>
                </a:lnTo>
                <a:lnTo>
                  <a:pt x="197419" y="15836"/>
                </a:lnTo>
                <a:lnTo>
                  <a:pt x="197348" y="15001"/>
                </a:lnTo>
                <a:lnTo>
                  <a:pt x="196082" y="7005"/>
                </a:lnTo>
                <a:lnTo>
                  <a:pt x="194348" y="0"/>
                </a:lnTo>
                <a:close/>
              </a:path>
              <a:path w="198754" h="163830">
                <a:moveTo>
                  <a:pt x="197419" y="15836"/>
                </a:moveTo>
                <a:lnTo>
                  <a:pt x="124028" y="15836"/>
                </a:lnTo>
                <a:lnTo>
                  <a:pt x="129349" y="20345"/>
                </a:lnTo>
                <a:lnTo>
                  <a:pt x="134404" y="24536"/>
                </a:lnTo>
                <a:lnTo>
                  <a:pt x="134950" y="30708"/>
                </a:lnTo>
                <a:lnTo>
                  <a:pt x="134950" y="43903"/>
                </a:lnTo>
                <a:lnTo>
                  <a:pt x="133007" y="49517"/>
                </a:lnTo>
                <a:lnTo>
                  <a:pt x="129921" y="52882"/>
                </a:lnTo>
                <a:lnTo>
                  <a:pt x="124587" y="58496"/>
                </a:lnTo>
                <a:lnTo>
                  <a:pt x="196589" y="58496"/>
                </a:lnTo>
                <a:lnTo>
                  <a:pt x="197953" y="47801"/>
                </a:lnTo>
                <a:lnTo>
                  <a:pt x="198386" y="34366"/>
                </a:lnTo>
                <a:lnTo>
                  <a:pt x="198135" y="24536"/>
                </a:lnTo>
                <a:lnTo>
                  <a:pt x="198042" y="23139"/>
                </a:lnTo>
                <a:lnTo>
                  <a:pt x="197419" y="1583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364562" y="1052736"/>
            <a:ext cx="8568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seo-optimo.ru/wp-content/uploads/2016/11/icon-rinok-e147850423284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9667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363926" y="6333587"/>
            <a:ext cx="84659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http://st.depositphotos.com/2398103/5098/v/950/depositphotos_50989355-stock-illustration-vector-iso-9001-ic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822" y="6332357"/>
            <a:ext cx="1005878" cy="52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16053" y="6360880"/>
            <a:ext cx="7108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менеджмента качества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892983" y="1101042"/>
            <a:ext cx="5271305" cy="5277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Емкости </a:t>
            </a:r>
            <a:r>
              <a:rPr lang="ru-RU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одоранта</a:t>
            </a:r>
            <a:r>
              <a:rPr lang="ru-RU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метанола, конденсата</a:t>
            </a:r>
            <a:endParaRPr lang="ru-RU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7375958"/>
              </p:ext>
            </p:extLst>
          </p:nvPr>
        </p:nvGraphicFramePr>
        <p:xfrm>
          <a:off x="457336" y="2117026"/>
          <a:ext cx="8102957" cy="41830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02897"/>
                <a:gridCol w="3200060"/>
              </a:tblGrid>
              <a:tr h="288032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Характеристика</a:t>
                      </a:r>
                      <a:endParaRPr lang="ru-RU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Значение</a:t>
                      </a:r>
                      <a:endParaRPr lang="ru-RU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354321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Рабочее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давление газа, МПА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0,07-10,0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297409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Вместимость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полная,м3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0,01-30,0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345728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Исполнения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Напольное/навесное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321186">
                <a:tc>
                  <a:txBody>
                    <a:bodyPr/>
                    <a:lstStyle/>
                    <a:p>
                      <a:r>
                        <a:rPr lang="ru-RU" sz="1400" b="1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Длина,мм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500-10 000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505595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Внутренний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400" b="1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диаметр,мм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100-2 400 по</a:t>
                      </a:r>
                    </a:p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ГОСТ 9617-76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310326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Толщина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400" b="1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стенки,мм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По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расчету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Климатическое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исполнение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</a:t>
                      </a:r>
                      <a:r>
                        <a:rPr lang="en-US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(N), </a:t>
                      </a:r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ХЛ</a:t>
                      </a:r>
                      <a:r>
                        <a:rPr lang="en-US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(F) 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по</a:t>
                      </a:r>
                    </a:p>
                    <a:p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ГОСТ 15150-69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41309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Минимальная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температура стенки,</a:t>
                      </a:r>
                      <a:r>
                        <a:rPr lang="en-US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º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Минус 40-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60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470096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Исполнение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Надземное , подземное , в блок-боксе, под навесом ,на площадке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обслуживания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573550" y="1628800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Технические характеристики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26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/>
          <p:cNvSpPr/>
          <p:nvPr/>
        </p:nvSpPr>
        <p:spPr>
          <a:xfrm>
            <a:off x="1084501" y="309503"/>
            <a:ext cx="133350" cy="433070"/>
          </a:xfrm>
          <a:custGeom>
            <a:avLst/>
            <a:gdLst/>
            <a:ahLst/>
            <a:cxnLst/>
            <a:rect l="l" t="t" r="r" b="b"/>
            <a:pathLst>
              <a:path w="133350" h="433069">
                <a:moveTo>
                  <a:pt x="40424" y="0"/>
                </a:moveTo>
                <a:lnTo>
                  <a:pt x="23204" y="41048"/>
                </a:lnTo>
                <a:lnTo>
                  <a:pt x="10520" y="84221"/>
                </a:lnTo>
                <a:lnTo>
                  <a:pt x="2681" y="129235"/>
                </a:lnTo>
                <a:lnTo>
                  <a:pt x="0" y="175806"/>
                </a:lnTo>
                <a:lnTo>
                  <a:pt x="2849" y="223919"/>
                </a:lnTo>
                <a:lnTo>
                  <a:pt x="11167" y="270340"/>
                </a:lnTo>
                <a:lnTo>
                  <a:pt x="24634" y="314799"/>
                </a:lnTo>
                <a:lnTo>
                  <a:pt x="42922" y="356950"/>
                </a:lnTo>
                <a:lnTo>
                  <a:pt x="65701" y="396465"/>
                </a:lnTo>
                <a:lnTo>
                  <a:pt x="92646" y="433019"/>
                </a:lnTo>
                <a:lnTo>
                  <a:pt x="132892" y="352971"/>
                </a:lnTo>
                <a:lnTo>
                  <a:pt x="110581" y="313001"/>
                </a:lnTo>
                <a:lnTo>
                  <a:pt x="94000" y="269817"/>
                </a:lnTo>
                <a:lnTo>
                  <a:pt x="83669" y="223900"/>
                </a:lnTo>
                <a:lnTo>
                  <a:pt x="80111" y="175806"/>
                </a:lnTo>
                <a:lnTo>
                  <a:pt x="81470" y="146234"/>
                </a:lnTo>
                <a:lnTo>
                  <a:pt x="85450" y="117424"/>
                </a:lnTo>
                <a:lnTo>
                  <a:pt x="91904" y="89481"/>
                </a:lnTo>
                <a:lnTo>
                  <a:pt x="100685" y="62509"/>
                </a:lnTo>
                <a:lnTo>
                  <a:pt x="80605" y="48206"/>
                </a:lnTo>
                <a:lnTo>
                  <a:pt x="64101" y="32721"/>
                </a:lnTo>
                <a:lnTo>
                  <a:pt x="50824" y="16503"/>
                </a:lnTo>
                <a:lnTo>
                  <a:pt x="40424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/>
          <p:nvPr/>
        </p:nvSpPr>
        <p:spPr>
          <a:xfrm>
            <a:off x="1271953" y="81132"/>
            <a:ext cx="621030" cy="808355"/>
          </a:xfrm>
          <a:custGeom>
            <a:avLst/>
            <a:gdLst/>
            <a:ahLst/>
            <a:cxnLst/>
            <a:rect l="l" t="t" r="r" b="b"/>
            <a:pathLst>
              <a:path w="621029" h="808355">
                <a:moveTo>
                  <a:pt x="50622" y="682447"/>
                </a:moveTo>
                <a:lnTo>
                  <a:pt x="0" y="745070"/>
                </a:lnTo>
                <a:lnTo>
                  <a:pt x="38953" y="767009"/>
                </a:lnTo>
                <a:lnTo>
                  <a:pt x="80404" y="784623"/>
                </a:lnTo>
                <a:lnTo>
                  <a:pt x="124050" y="797596"/>
                </a:lnTo>
                <a:lnTo>
                  <a:pt x="169591" y="805612"/>
                </a:lnTo>
                <a:lnTo>
                  <a:pt x="216725" y="808355"/>
                </a:lnTo>
                <a:lnTo>
                  <a:pt x="263897" y="805612"/>
                </a:lnTo>
                <a:lnTo>
                  <a:pt x="309285" y="797662"/>
                </a:lnTo>
                <a:lnTo>
                  <a:pt x="352894" y="784754"/>
                </a:lnTo>
                <a:lnTo>
                  <a:pt x="394314" y="767212"/>
                </a:lnTo>
                <a:lnTo>
                  <a:pt x="433240" y="745343"/>
                </a:lnTo>
                <a:lnTo>
                  <a:pt x="457099" y="728243"/>
                </a:lnTo>
                <a:lnTo>
                  <a:pt x="216725" y="728243"/>
                </a:lnTo>
                <a:lnTo>
                  <a:pt x="171987" y="725173"/>
                </a:lnTo>
                <a:lnTo>
                  <a:pt x="129120" y="716241"/>
                </a:lnTo>
                <a:lnTo>
                  <a:pt x="88530" y="701861"/>
                </a:lnTo>
                <a:lnTo>
                  <a:pt x="50622" y="682447"/>
                </a:lnTo>
                <a:close/>
              </a:path>
              <a:path w="621029" h="808355">
                <a:moveTo>
                  <a:pt x="457099" y="80111"/>
                </a:moveTo>
                <a:lnTo>
                  <a:pt x="216725" y="80111"/>
                </a:lnTo>
                <a:lnTo>
                  <a:pt x="264611" y="83625"/>
                </a:lnTo>
                <a:lnTo>
                  <a:pt x="310317" y="93832"/>
                </a:lnTo>
                <a:lnTo>
                  <a:pt x="353339" y="110232"/>
                </a:lnTo>
                <a:lnTo>
                  <a:pt x="393179" y="132322"/>
                </a:lnTo>
                <a:lnTo>
                  <a:pt x="429333" y="159602"/>
                </a:lnTo>
                <a:lnTo>
                  <a:pt x="461300" y="191569"/>
                </a:lnTo>
                <a:lnTo>
                  <a:pt x="488580" y="227723"/>
                </a:lnTo>
                <a:lnTo>
                  <a:pt x="510670" y="267563"/>
                </a:lnTo>
                <a:lnTo>
                  <a:pt x="527070" y="310585"/>
                </a:lnTo>
                <a:lnTo>
                  <a:pt x="537277" y="356291"/>
                </a:lnTo>
                <a:lnTo>
                  <a:pt x="540791" y="404177"/>
                </a:lnTo>
                <a:lnTo>
                  <a:pt x="537277" y="452066"/>
                </a:lnTo>
                <a:lnTo>
                  <a:pt x="527070" y="497773"/>
                </a:lnTo>
                <a:lnTo>
                  <a:pt x="510670" y="540797"/>
                </a:lnTo>
                <a:lnTo>
                  <a:pt x="488580" y="580636"/>
                </a:lnTo>
                <a:lnTo>
                  <a:pt x="461300" y="616790"/>
                </a:lnTo>
                <a:lnTo>
                  <a:pt x="429333" y="648757"/>
                </a:lnTo>
                <a:lnTo>
                  <a:pt x="393179" y="676035"/>
                </a:lnTo>
                <a:lnTo>
                  <a:pt x="353339" y="698124"/>
                </a:lnTo>
                <a:lnTo>
                  <a:pt x="310317" y="714523"/>
                </a:lnTo>
                <a:lnTo>
                  <a:pt x="264611" y="724729"/>
                </a:lnTo>
                <a:lnTo>
                  <a:pt x="216725" y="728243"/>
                </a:lnTo>
                <a:lnTo>
                  <a:pt x="457099" y="728243"/>
                </a:lnTo>
                <a:lnTo>
                  <a:pt x="502386" y="689843"/>
                </a:lnTo>
                <a:lnTo>
                  <a:pt x="531995" y="656823"/>
                </a:lnTo>
                <a:lnTo>
                  <a:pt x="557888" y="620697"/>
                </a:lnTo>
                <a:lnTo>
                  <a:pt x="579758" y="581772"/>
                </a:lnTo>
                <a:lnTo>
                  <a:pt x="597300" y="540351"/>
                </a:lnTo>
                <a:lnTo>
                  <a:pt x="610209" y="496741"/>
                </a:lnTo>
                <a:lnTo>
                  <a:pt x="618178" y="451248"/>
                </a:lnTo>
                <a:lnTo>
                  <a:pt x="620903" y="404177"/>
                </a:lnTo>
                <a:lnTo>
                  <a:pt x="618178" y="357106"/>
                </a:lnTo>
                <a:lnTo>
                  <a:pt x="610209" y="311613"/>
                </a:lnTo>
                <a:lnTo>
                  <a:pt x="597300" y="268003"/>
                </a:lnTo>
                <a:lnTo>
                  <a:pt x="579758" y="226582"/>
                </a:lnTo>
                <a:lnTo>
                  <a:pt x="557888" y="187657"/>
                </a:lnTo>
                <a:lnTo>
                  <a:pt x="531995" y="151531"/>
                </a:lnTo>
                <a:lnTo>
                  <a:pt x="502386" y="118511"/>
                </a:lnTo>
                <a:lnTo>
                  <a:pt x="469366" y="88903"/>
                </a:lnTo>
                <a:lnTo>
                  <a:pt x="457099" y="80111"/>
                </a:lnTo>
                <a:close/>
              </a:path>
              <a:path w="621029" h="808355">
                <a:moveTo>
                  <a:pt x="216725" y="0"/>
                </a:moveTo>
                <a:lnTo>
                  <a:pt x="167981" y="2932"/>
                </a:lnTo>
                <a:lnTo>
                  <a:pt x="120954" y="11499"/>
                </a:lnTo>
                <a:lnTo>
                  <a:pt x="75975" y="25353"/>
                </a:lnTo>
                <a:lnTo>
                  <a:pt x="33375" y="44145"/>
                </a:lnTo>
                <a:lnTo>
                  <a:pt x="51633" y="55648"/>
                </a:lnTo>
                <a:lnTo>
                  <a:pt x="66547" y="70516"/>
                </a:lnTo>
                <a:lnTo>
                  <a:pt x="78452" y="87889"/>
                </a:lnTo>
                <a:lnTo>
                  <a:pt x="87680" y="106908"/>
                </a:lnTo>
                <a:lnTo>
                  <a:pt x="118075" y="95456"/>
                </a:lnTo>
                <a:lnTo>
                  <a:pt x="149826" y="87052"/>
                </a:lnTo>
                <a:lnTo>
                  <a:pt x="182765" y="81876"/>
                </a:lnTo>
                <a:lnTo>
                  <a:pt x="216725" y="80111"/>
                </a:lnTo>
                <a:lnTo>
                  <a:pt x="457099" y="80111"/>
                </a:lnTo>
                <a:lnTo>
                  <a:pt x="433240" y="63011"/>
                </a:lnTo>
                <a:lnTo>
                  <a:pt x="394314" y="41142"/>
                </a:lnTo>
                <a:lnTo>
                  <a:pt x="352894" y="23600"/>
                </a:lnTo>
                <a:lnTo>
                  <a:pt x="309285" y="10692"/>
                </a:lnTo>
                <a:lnTo>
                  <a:pt x="263794" y="2724"/>
                </a:lnTo>
                <a:lnTo>
                  <a:pt x="216725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/>
          <p:nvPr/>
        </p:nvSpPr>
        <p:spPr>
          <a:xfrm>
            <a:off x="1084692" y="16883"/>
            <a:ext cx="266700" cy="386715"/>
          </a:xfrm>
          <a:custGeom>
            <a:avLst/>
            <a:gdLst/>
            <a:ahLst/>
            <a:cxnLst/>
            <a:rect l="l" t="t" r="r" b="b"/>
            <a:pathLst>
              <a:path w="266700" h="386715">
                <a:moveTo>
                  <a:pt x="0" y="0"/>
                </a:moveTo>
                <a:lnTo>
                  <a:pt x="8730" y="115704"/>
                </a:lnTo>
                <a:lnTo>
                  <a:pt x="24649" y="180493"/>
                </a:lnTo>
                <a:lnTo>
                  <a:pt x="59462" y="217968"/>
                </a:lnTo>
                <a:lnTo>
                  <a:pt x="124879" y="251726"/>
                </a:lnTo>
                <a:lnTo>
                  <a:pt x="186188" y="292058"/>
                </a:lnTo>
                <a:lnTo>
                  <a:pt x="226109" y="336162"/>
                </a:lnTo>
                <a:lnTo>
                  <a:pt x="247767" y="371684"/>
                </a:lnTo>
                <a:lnTo>
                  <a:pt x="254292" y="386270"/>
                </a:lnTo>
                <a:lnTo>
                  <a:pt x="266307" y="308917"/>
                </a:lnTo>
                <a:lnTo>
                  <a:pt x="262308" y="264699"/>
                </a:lnTo>
                <a:lnTo>
                  <a:pt x="235093" y="237026"/>
                </a:lnTo>
                <a:lnTo>
                  <a:pt x="177457" y="209308"/>
                </a:lnTo>
                <a:lnTo>
                  <a:pt x="90322" y="150340"/>
                </a:lnTo>
                <a:lnTo>
                  <a:pt x="35921" y="81308"/>
                </a:lnTo>
                <a:lnTo>
                  <a:pt x="7925" y="23949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/>
        </p:nvSpPr>
        <p:spPr>
          <a:xfrm>
            <a:off x="1128926" y="223067"/>
            <a:ext cx="200025" cy="224790"/>
          </a:xfrm>
          <a:custGeom>
            <a:avLst/>
            <a:gdLst/>
            <a:ahLst/>
            <a:cxnLst/>
            <a:rect l="l" t="t" r="r" b="b"/>
            <a:pathLst>
              <a:path w="200025" h="224790">
                <a:moveTo>
                  <a:pt x="2387" y="0"/>
                </a:moveTo>
                <a:lnTo>
                  <a:pt x="0" y="50276"/>
                </a:lnTo>
                <a:lnTo>
                  <a:pt x="7287" y="80648"/>
                </a:lnTo>
                <a:lnTo>
                  <a:pt x="31523" y="103366"/>
                </a:lnTo>
                <a:lnTo>
                  <a:pt x="79984" y="130683"/>
                </a:lnTo>
                <a:lnTo>
                  <a:pt x="134107" y="164315"/>
                </a:lnTo>
                <a:lnTo>
                  <a:pt x="171290" y="194497"/>
                </a:lnTo>
                <a:lnTo>
                  <a:pt x="192725" y="216254"/>
                </a:lnTo>
                <a:lnTo>
                  <a:pt x="199606" y="224612"/>
                </a:lnTo>
                <a:lnTo>
                  <a:pt x="182521" y="162086"/>
                </a:lnTo>
                <a:lnTo>
                  <a:pt x="164795" y="125504"/>
                </a:lnTo>
                <a:lnTo>
                  <a:pt x="135601" y="100700"/>
                </a:lnTo>
                <a:lnTo>
                  <a:pt x="57509" y="59348"/>
                </a:lnTo>
                <a:lnTo>
                  <a:pt x="35601" y="44235"/>
                </a:lnTo>
                <a:lnTo>
                  <a:pt x="17518" y="25381"/>
                </a:lnTo>
                <a:lnTo>
                  <a:pt x="238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/>
          <p:nvPr/>
        </p:nvSpPr>
        <p:spPr>
          <a:xfrm>
            <a:off x="1131199" y="41178"/>
            <a:ext cx="219710" cy="252095"/>
          </a:xfrm>
          <a:custGeom>
            <a:avLst/>
            <a:gdLst/>
            <a:ahLst/>
            <a:cxnLst/>
            <a:rect l="l" t="t" r="r" b="b"/>
            <a:pathLst>
              <a:path w="219710" h="252094">
                <a:moveTo>
                  <a:pt x="0" y="0"/>
                </a:moveTo>
                <a:lnTo>
                  <a:pt x="23521" y="70005"/>
                </a:lnTo>
                <a:lnTo>
                  <a:pt x="46248" y="109701"/>
                </a:lnTo>
                <a:lnTo>
                  <a:pt x="81579" y="133811"/>
                </a:lnTo>
                <a:lnTo>
                  <a:pt x="142913" y="157060"/>
                </a:lnTo>
                <a:lnTo>
                  <a:pt x="175384" y="179141"/>
                </a:lnTo>
                <a:lnTo>
                  <a:pt x="199210" y="210978"/>
                </a:lnTo>
                <a:lnTo>
                  <a:pt x="213880" y="239596"/>
                </a:lnTo>
                <a:lnTo>
                  <a:pt x="218884" y="252018"/>
                </a:lnTo>
                <a:lnTo>
                  <a:pt x="219425" y="179121"/>
                </a:lnTo>
                <a:lnTo>
                  <a:pt x="212780" y="139569"/>
                </a:lnTo>
                <a:lnTo>
                  <a:pt x="192808" y="119634"/>
                </a:lnTo>
                <a:lnTo>
                  <a:pt x="153365" y="105587"/>
                </a:lnTo>
                <a:lnTo>
                  <a:pt x="84101" y="75218"/>
                </a:lnTo>
                <a:lnTo>
                  <a:pt x="36415" y="40463"/>
                </a:lnTo>
                <a:lnTo>
                  <a:pt x="8863" y="11874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/>
          <p:cNvSpPr/>
          <p:nvPr/>
        </p:nvSpPr>
        <p:spPr>
          <a:xfrm>
            <a:off x="1097621" y="485310"/>
            <a:ext cx="402590" cy="497840"/>
          </a:xfrm>
          <a:custGeom>
            <a:avLst/>
            <a:gdLst/>
            <a:ahLst/>
            <a:cxnLst/>
            <a:rect l="l" t="t" r="r" b="b"/>
            <a:pathLst>
              <a:path w="402589" h="497839">
                <a:moveTo>
                  <a:pt x="257797" y="0"/>
                </a:moveTo>
                <a:lnTo>
                  <a:pt x="250151" y="0"/>
                </a:lnTo>
                <a:lnTo>
                  <a:pt x="0" y="497763"/>
                </a:lnTo>
                <a:lnTo>
                  <a:pt x="402336" y="127"/>
                </a:lnTo>
                <a:lnTo>
                  <a:pt x="25779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/>
          <p:cNvSpPr/>
          <p:nvPr/>
        </p:nvSpPr>
        <p:spPr>
          <a:xfrm>
            <a:off x="2089999" y="68318"/>
            <a:ext cx="3034106" cy="972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2"/>
          <p:cNvSpPr/>
          <p:nvPr/>
        </p:nvSpPr>
        <p:spPr>
          <a:xfrm>
            <a:off x="2084169" y="665878"/>
            <a:ext cx="3035846" cy="2241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3"/>
          <p:cNvSpPr/>
          <p:nvPr/>
        </p:nvSpPr>
        <p:spPr>
          <a:xfrm>
            <a:off x="2310839" y="406900"/>
            <a:ext cx="0" cy="77470"/>
          </a:xfrm>
          <a:custGeom>
            <a:avLst/>
            <a:gdLst/>
            <a:ahLst/>
            <a:cxnLst/>
            <a:rect l="l" t="t" r="r" b="b"/>
            <a:pathLst>
              <a:path h="77469">
                <a:moveTo>
                  <a:pt x="0" y="0"/>
                </a:moveTo>
                <a:lnTo>
                  <a:pt x="0" y="7747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4"/>
          <p:cNvSpPr/>
          <p:nvPr/>
        </p:nvSpPr>
        <p:spPr>
          <a:xfrm>
            <a:off x="2279127" y="382135"/>
            <a:ext cx="198120" cy="0"/>
          </a:xfrm>
          <a:custGeom>
            <a:avLst/>
            <a:gdLst/>
            <a:ahLst/>
            <a:cxnLst/>
            <a:rect l="l" t="t" r="r" b="b"/>
            <a:pathLst>
              <a:path w="198120">
                <a:moveTo>
                  <a:pt x="0" y="0"/>
                </a:moveTo>
                <a:lnTo>
                  <a:pt x="198107" y="0"/>
                </a:lnTo>
              </a:path>
            </a:pathLst>
          </a:custGeom>
          <a:ln w="49529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5"/>
          <p:cNvSpPr/>
          <p:nvPr/>
        </p:nvSpPr>
        <p:spPr>
          <a:xfrm>
            <a:off x="2310839" y="287520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85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/>
          <p:cNvSpPr/>
          <p:nvPr/>
        </p:nvSpPr>
        <p:spPr>
          <a:xfrm>
            <a:off x="2445522" y="406366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8003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7"/>
          <p:cNvSpPr/>
          <p:nvPr/>
        </p:nvSpPr>
        <p:spPr>
          <a:xfrm>
            <a:off x="2445522" y="287964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596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/>
          <p:cNvSpPr/>
          <p:nvPr/>
        </p:nvSpPr>
        <p:spPr>
          <a:xfrm>
            <a:off x="2502952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05" y="0"/>
                </a:moveTo>
                <a:lnTo>
                  <a:pt x="25247" y="0"/>
                </a:lnTo>
                <a:lnTo>
                  <a:pt x="15709" y="1117"/>
                </a:lnTo>
                <a:lnTo>
                  <a:pt x="1117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688" y="196405"/>
                </a:lnTo>
                <a:lnTo>
                  <a:pt x="174243" y="196405"/>
                </a:lnTo>
                <a:lnTo>
                  <a:pt x="174243" y="148996"/>
                </a:lnTo>
                <a:lnTo>
                  <a:pt x="69316" y="148996"/>
                </a:lnTo>
                <a:lnTo>
                  <a:pt x="66217" y="146189"/>
                </a:lnTo>
                <a:lnTo>
                  <a:pt x="64820" y="145072"/>
                </a:lnTo>
                <a:lnTo>
                  <a:pt x="63411" y="142824"/>
                </a:lnTo>
                <a:lnTo>
                  <a:pt x="63411" y="117563"/>
                </a:lnTo>
                <a:lnTo>
                  <a:pt x="170599" y="117563"/>
                </a:lnTo>
                <a:lnTo>
                  <a:pt x="170599" y="74917"/>
                </a:lnTo>
                <a:lnTo>
                  <a:pt x="63411" y="74917"/>
                </a:lnTo>
                <a:lnTo>
                  <a:pt x="63411" y="53022"/>
                </a:lnTo>
                <a:lnTo>
                  <a:pt x="66497" y="50507"/>
                </a:lnTo>
                <a:lnTo>
                  <a:pt x="68745" y="48539"/>
                </a:lnTo>
                <a:lnTo>
                  <a:pt x="72669" y="47701"/>
                </a:lnTo>
                <a:lnTo>
                  <a:pt x="173405" y="47701"/>
                </a:lnTo>
                <a:lnTo>
                  <a:pt x="173405" y="0"/>
                </a:lnTo>
                <a:close/>
              </a:path>
              <a:path w="174625" h="196850">
                <a:moveTo>
                  <a:pt x="174243" y="148717"/>
                </a:moveTo>
                <a:lnTo>
                  <a:pt x="74358" y="148717"/>
                </a:lnTo>
                <a:lnTo>
                  <a:pt x="69316" y="148996"/>
                </a:lnTo>
                <a:lnTo>
                  <a:pt x="174243" y="148996"/>
                </a:lnTo>
                <a:lnTo>
                  <a:pt x="174243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9"/>
          <p:cNvSpPr/>
          <p:nvPr/>
        </p:nvSpPr>
        <p:spPr>
          <a:xfrm>
            <a:off x="269760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1" y="906"/>
                </a:lnTo>
                <a:lnTo>
                  <a:pt x="279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89" y="139738"/>
                </a:lnTo>
                <a:lnTo>
                  <a:pt x="190444" y="115314"/>
                </a:lnTo>
                <a:lnTo>
                  <a:pt x="196577" y="91465"/>
                </a:lnTo>
                <a:lnTo>
                  <a:pt x="124587" y="91465"/>
                </a:lnTo>
                <a:lnTo>
                  <a:pt x="116725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49" y="48806"/>
                </a:lnTo>
                <a:lnTo>
                  <a:pt x="197419" y="48806"/>
                </a:lnTo>
                <a:lnTo>
                  <a:pt x="197397" y="48390"/>
                </a:lnTo>
                <a:lnTo>
                  <a:pt x="174934" y="6622"/>
                </a:lnTo>
                <a:lnTo>
                  <a:pt x="154077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19" y="48806"/>
                </a:moveTo>
                <a:lnTo>
                  <a:pt x="124015" y="48806"/>
                </a:lnTo>
                <a:lnTo>
                  <a:pt x="129362" y="53314"/>
                </a:lnTo>
                <a:lnTo>
                  <a:pt x="134404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77" y="91465"/>
                </a:lnTo>
                <a:lnTo>
                  <a:pt x="197940" y="80771"/>
                </a:lnTo>
                <a:lnTo>
                  <a:pt x="198374" y="67335"/>
                </a:lnTo>
                <a:lnTo>
                  <a:pt x="197419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0"/>
          <p:cNvSpPr/>
          <p:nvPr/>
        </p:nvSpPr>
        <p:spPr>
          <a:xfrm>
            <a:off x="2913810" y="287964"/>
            <a:ext cx="177800" cy="196850"/>
          </a:xfrm>
          <a:custGeom>
            <a:avLst/>
            <a:gdLst/>
            <a:ahLst/>
            <a:cxnLst/>
            <a:rect l="l" t="t" r="r" b="b"/>
            <a:pathLst>
              <a:path w="177800" h="196850">
                <a:moveTo>
                  <a:pt x="177342" y="0"/>
                </a:moveTo>
                <a:lnTo>
                  <a:pt x="21602" y="0"/>
                </a:lnTo>
                <a:lnTo>
                  <a:pt x="12903" y="4203"/>
                </a:lnTo>
                <a:lnTo>
                  <a:pt x="0" y="35915"/>
                </a:lnTo>
                <a:lnTo>
                  <a:pt x="0" y="196405"/>
                </a:lnTo>
                <a:lnTo>
                  <a:pt x="63423" y="196405"/>
                </a:lnTo>
                <a:lnTo>
                  <a:pt x="63423" y="53873"/>
                </a:lnTo>
                <a:lnTo>
                  <a:pt x="65087" y="51638"/>
                </a:lnTo>
                <a:lnTo>
                  <a:pt x="67614" y="48539"/>
                </a:lnTo>
                <a:lnTo>
                  <a:pt x="177342" y="48539"/>
                </a:lnTo>
                <a:lnTo>
                  <a:pt x="177342" y="0"/>
                </a:lnTo>
                <a:close/>
              </a:path>
              <a:path w="177800" h="196850">
                <a:moveTo>
                  <a:pt x="177342" y="48539"/>
                </a:moveTo>
                <a:lnTo>
                  <a:pt x="67614" y="48539"/>
                </a:lnTo>
                <a:lnTo>
                  <a:pt x="72669" y="48806"/>
                </a:lnTo>
                <a:lnTo>
                  <a:pt x="177342" y="48806"/>
                </a:lnTo>
                <a:lnTo>
                  <a:pt x="177342" y="48539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/>
          <p:cNvSpPr/>
          <p:nvPr/>
        </p:nvSpPr>
        <p:spPr>
          <a:xfrm>
            <a:off x="3098975" y="285716"/>
            <a:ext cx="216535" cy="201295"/>
          </a:xfrm>
          <a:custGeom>
            <a:avLst/>
            <a:gdLst/>
            <a:ahLst/>
            <a:cxnLst/>
            <a:rect l="l" t="t" r="r" b="b"/>
            <a:pathLst>
              <a:path w="216535" h="201294">
                <a:moveTo>
                  <a:pt x="108051" y="0"/>
                </a:moveTo>
                <a:lnTo>
                  <a:pt x="61841" y="2844"/>
                </a:lnTo>
                <a:lnTo>
                  <a:pt x="22174" y="20205"/>
                </a:lnTo>
                <a:lnTo>
                  <a:pt x="3090" y="57807"/>
                </a:lnTo>
                <a:lnTo>
                  <a:pt x="0" y="100456"/>
                </a:lnTo>
                <a:lnTo>
                  <a:pt x="464" y="121008"/>
                </a:lnTo>
                <a:lnTo>
                  <a:pt x="9713" y="163393"/>
                </a:lnTo>
                <a:lnTo>
                  <a:pt x="40239" y="192028"/>
                </a:lnTo>
                <a:lnTo>
                  <a:pt x="85228" y="200467"/>
                </a:lnTo>
                <a:lnTo>
                  <a:pt x="108051" y="200901"/>
                </a:lnTo>
                <a:lnTo>
                  <a:pt x="130852" y="200467"/>
                </a:lnTo>
                <a:lnTo>
                  <a:pt x="175826" y="192028"/>
                </a:lnTo>
                <a:lnTo>
                  <a:pt x="206351" y="163393"/>
                </a:lnTo>
                <a:lnTo>
                  <a:pt x="209987" y="152082"/>
                </a:lnTo>
                <a:lnTo>
                  <a:pt x="108051" y="152082"/>
                </a:lnTo>
                <a:lnTo>
                  <a:pt x="96912" y="151664"/>
                </a:lnTo>
                <a:lnTo>
                  <a:pt x="66332" y="121223"/>
                </a:lnTo>
                <a:lnTo>
                  <a:pt x="65100" y="100456"/>
                </a:lnTo>
                <a:lnTo>
                  <a:pt x="65253" y="89222"/>
                </a:lnTo>
                <a:lnTo>
                  <a:pt x="87269" y="51139"/>
                </a:lnTo>
                <a:lnTo>
                  <a:pt x="108051" y="48831"/>
                </a:lnTo>
                <a:lnTo>
                  <a:pt x="210072" y="48831"/>
                </a:lnTo>
                <a:lnTo>
                  <a:pt x="206351" y="37324"/>
                </a:lnTo>
                <a:lnTo>
                  <a:pt x="193890" y="20205"/>
                </a:lnTo>
                <a:lnTo>
                  <a:pt x="175785" y="8883"/>
                </a:lnTo>
                <a:lnTo>
                  <a:pt x="154228" y="2844"/>
                </a:lnTo>
                <a:lnTo>
                  <a:pt x="131043" y="435"/>
                </a:lnTo>
                <a:lnTo>
                  <a:pt x="108051" y="0"/>
                </a:lnTo>
                <a:close/>
              </a:path>
              <a:path w="216535" h="201294">
                <a:moveTo>
                  <a:pt x="210072" y="48831"/>
                </a:moveTo>
                <a:lnTo>
                  <a:pt x="108051" y="48831"/>
                </a:lnTo>
                <a:lnTo>
                  <a:pt x="119370" y="49249"/>
                </a:lnTo>
                <a:lnTo>
                  <a:pt x="128800" y="51139"/>
                </a:lnTo>
                <a:lnTo>
                  <a:pt x="150890" y="88942"/>
                </a:lnTo>
                <a:lnTo>
                  <a:pt x="150850" y="111418"/>
                </a:lnTo>
                <a:lnTo>
                  <a:pt x="128800" y="149774"/>
                </a:lnTo>
                <a:lnTo>
                  <a:pt x="108051" y="152082"/>
                </a:lnTo>
                <a:lnTo>
                  <a:pt x="209987" y="152082"/>
                </a:lnTo>
                <a:lnTo>
                  <a:pt x="212974" y="142792"/>
                </a:lnTo>
                <a:lnTo>
                  <a:pt x="215600" y="121008"/>
                </a:lnTo>
                <a:lnTo>
                  <a:pt x="216065" y="100456"/>
                </a:lnTo>
                <a:lnTo>
                  <a:pt x="215590" y="79481"/>
                </a:lnTo>
                <a:lnTo>
                  <a:pt x="212974" y="57807"/>
                </a:lnTo>
                <a:lnTo>
                  <a:pt x="210072" y="48831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2"/>
          <p:cNvSpPr/>
          <p:nvPr/>
        </p:nvSpPr>
        <p:spPr>
          <a:xfrm>
            <a:off x="3484306" y="285716"/>
            <a:ext cx="235585" cy="198755"/>
          </a:xfrm>
          <a:custGeom>
            <a:avLst/>
            <a:gdLst/>
            <a:ahLst/>
            <a:cxnLst/>
            <a:rect l="l" t="t" r="r" b="b"/>
            <a:pathLst>
              <a:path w="235585" h="198755">
                <a:moveTo>
                  <a:pt x="117576" y="0"/>
                </a:moveTo>
                <a:lnTo>
                  <a:pt x="78039" y="13967"/>
                </a:lnTo>
                <a:lnTo>
                  <a:pt x="0" y="198653"/>
                </a:lnTo>
                <a:lnTo>
                  <a:pt x="66789" y="198653"/>
                </a:lnTo>
                <a:lnTo>
                  <a:pt x="82219" y="158267"/>
                </a:lnTo>
                <a:lnTo>
                  <a:pt x="218360" y="158267"/>
                </a:lnTo>
                <a:lnTo>
                  <a:pt x="199688" y="113360"/>
                </a:lnTo>
                <a:lnTo>
                  <a:pt x="97383" y="113360"/>
                </a:lnTo>
                <a:lnTo>
                  <a:pt x="115062" y="63690"/>
                </a:lnTo>
                <a:lnTo>
                  <a:pt x="115633" y="62293"/>
                </a:lnTo>
                <a:lnTo>
                  <a:pt x="116713" y="59474"/>
                </a:lnTo>
                <a:lnTo>
                  <a:pt x="177283" y="59474"/>
                </a:lnTo>
                <a:lnTo>
                  <a:pt x="162471" y="23850"/>
                </a:lnTo>
                <a:lnTo>
                  <a:pt x="154191" y="10892"/>
                </a:lnTo>
                <a:lnTo>
                  <a:pt x="143595" y="3719"/>
                </a:lnTo>
                <a:lnTo>
                  <a:pt x="131213" y="649"/>
                </a:lnTo>
                <a:lnTo>
                  <a:pt x="117576" y="0"/>
                </a:lnTo>
                <a:close/>
              </a:path>
              <a:path w="235585" h="198755">
                <a:moveTo>
                  <a:pt x="218360" y="158267"/>
                </a:moveTo>
                <a:lnTo>
                  <a:pt x="152933" y="158267"/>
                </a:lnTo>
                <a:lnTo>
                  <a:pt x="168363" y="198653"/>
                </a:lnTo>
                <a:lnTo>
                  <a:pt x="235153" y="198653"/>
                </a:lnTo>
                <a:lnTo>
                  <a:pt x="218360" y="158267"/>
                </a:lnTo>
                <a:close/>
              </a:path>
              <a:path w="235585" h="198755">
                <a:moveTo>
                  <a:pt x="177283" y="59474"/>
                </a:moveTo>
                <a:lnTo>
                  <a:pt x="118402" y="59474"/>
                </a:lnTo>
                <a:lnTo>
                  <a:pt x="120103" y="63690"/>
                </a:lnTo>
                <a:lnTo>
                  <a:pt x="137782" y="113360"/>
                </a:lnTo>
                <a:lnTo>
                  <a:pt x="199688" y="113360"/>
                </a:lnTo>
                <a:lnTo>
                  <a:pt x="177283" y="59474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3"/>
          <p:cNvSpPr/>
          <p:nvPr/>
        </p:nvSpPr>
        <p:spPr>
          <a:xfrm>
            <a:off x="3729188" y="287964"/>
            <a:ext cx="179070" cy="196850"/>
          </a:xfrm>
          <a:custGeom>
            <a:avLst/>
            <a:gdLst/>
            <a:ahLst/>
            <a:cxnLst/>
            <a:rect l="l" t="t" r="r" b="b"/>
            <a:pathLst>
              <a:path w="179070" h="196850">
                <a:moveTo>
                  <a:pt x="94284" y="75768"/>
                </a:moveTo>
                <a:lnTo>
                  <a:pt x="3657" y="75768"/>
                </a:lnTo>
                <a:lnTo>
                  <a:pt x="3657" y="118402"/>
                </a:lnTo>
                <a:lnTo>
                  <a:pt x="99898" y="118402"/>
                </a:lnTo>
                <a:lnTo>
                  <a:pt x="105232" y="118694"/>
                </a:lnTo>
                <a:lnTo>
                  <a:pt x="113639" y="124307"/>
                </a:lnTo>
                <a:lnTo>
                  <a:pt x="113919" y="129641"/>
                </a:lnTo>
                <a:lnTo>
                  <a:pt x="113919" y="137210"/>
                </a:lnTo>
                <a:lnTo>
                  <a:pt x="113093" y="142265"/>
                </a:lnTo>
                <a:lnTo>
                  <a:pt x="108051" y="145351"/>
                </a:lnTo>
                <a:lnTo>
                  <a:pt x="104952" y="147027"/>
                </a:lnTo>
                <a:lnTo>
                  <a:pt x="100469" y="147599"/>
                </a:lnTo>
                <a:lnTo>
                  <a:pt x="0" y="147599"/>
                </a:lnTo>
                <a:lnTo>
                  <a:pt x="0" y="196405"/>
                </a:lnTo>
                <a:lnTo>
                  <a:pt x="121070" y="196508"/>
                </a:lnTo>
                <a:lnTo>
                  <a:pt x="162191" y="187705"/>
                </a:lnTo>
                <a:lnTo>
                  <a:pt x="178951" y="145351"/>
                </a:lnTo>
                <a:lnTo>
                  <a:pt x="178898" y="135152"/>
                </a:lnTo>
                <a:lnTo>
                  <a:pt x="159107" y="99572"/>
                </a:lnTo>
                <a:lnTo>
                  <a:pt x="145084" y="97358"/>
                </a:lnTo>
                <a:lnTo>
                  <a:pt x="145084" y="96253"/>
                </a:lnTo>
                <a:lnTo>
                  <a:pt x="170309" y="76034"/>
                </a:lnTo>
                <a:lnTo>
                  <a:pt x="102971" y="76034"/>
                </a:lnTo>
                <a:lnTo>
                  <a:pt x="94284" y="75768"/>
                </a:lnTo>
                <a:close/>
              </a:path>
              <a:path w="179070" h="196850">
                <a:moveTo>
                  <a:pt x="109994" y="0"/>
                </a:moveTo>
                <a:lnTo>
                  <a:pt x="1130" y="0"/>
                </a:lnTo>
                <a:lnTo>
                  <a:pt x="1130" y="48818"/>
                </a:lnTo>
                <a:lnTo>
                  <a:pt x="99898" y="48818"/>
                </a:lnTo>
                <a:lnTo>
                  <a:pt x="103263" y="49390"/>
                </a:lnTo>
                <a:lnTo>
                  <a:pt x="105524" y="50215"/>
                </a:lnTo>
                <a:lnTo>
                  <a:pt x="110286" y="52476"/>
                </a:lnTo>
                <a:lnTo>
                  <a:pt x="110832" y="56400"/>
                </a:lnTo>
                <a:lnTo>
                  <a:pt x="110832" y="64261"/>
                </a:lnTo>
                <a:lnTo>
                  <a:pt x="110553" y="69024"/>
                </a:lnTo>
                <a:lnTo>
                  <a:pt x="107188" y="72097"/>
                </a:lnTo>
                <a:lnTo>
                  <a:pt x="102971" y="76034"/>
                </a:lnTo>
                <a:lnTo>
                  <a:pt x="170309" y="76034"/>
                </a:lnTo>
                <a:lnTo>
                  <a:pt x="172008" y="71801"/>
                </a:lnTo>
                <a:lnTo>
                  <a:pt x="173406" y="63120"/>
                </a:lnTo>
                <a:lnTo>
                  <a:pt x="173624" y="56400"/>
                </a:lnTo>
                <a:lnTo>
                  <a:pt x="173549" y="48818"/>
                </a:lnTo>
                <a:lnTo>
                  <a:pt x="151153" y="5679"/>
                </a:lnTo>
                <a:lnTo>
                  <a:pt x="123998" y="175"/>
                </a:lnTo>
                <a:lnTo>
                  <a:pt x="10999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4"/>
          <p:cNvSpPr/>
          <p:nvPr/>
        </p:nvSpPr>
        <p:spPr>
          <a:xfrm>
            <a:off x="4144084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31" y="0"/>
                </a:moveTo>
                <a:lnTo>
                  <a:pt x="25247" y="0"/>
                </a:lnTo>
                <a:lnTo>
                  <a:pt x="15735" y="1117"/>
                </a:lnTo>
                <a:lnTo>
                  <a:pt x="1130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714" y="196405"/>
                </a:lnTo>
                <a:lnTo>
                  <a:pt x="174256" y="196405"/>
                </a:lnTo>
                <a:lnTo>
                  <a:pt x="174256" y="148996"/>
                </a:lnTo>
                <a:lnTo>
                  <a:pt x="69329" y="148996"/>
                </a:lnTo>
                <a:lnTo>
                  <a:pt x="66230" y="146189"/>
                </a:lnTo>
                <a:lnTo>
                  <a:pt x="64833" y="145072"/>
                </a:lnTo>
                <a:lnTo>
                  <a:pt x="63423" y="142824"/>
                </a:lnTo>
                <a:lnTo>
                  <a:pt x="63423" y="117563"/>
                </a:lnTo>
                <a:lnTo>
                  <a:pt x="170624" y="117563"/>
                </a:lnTo>
                <a:lnTo>
                  <a:pt x="170624" y="74917"/>
                </a:lnTo>
                <a:lnTo>
                  <a:pt x="63423" y="74917"/>
                </a:lnTo>
                <a:lnTo>
                  <a:pt x="63423" y="53022"/>
                </a:lnTo>
                <a:lnTo>
                  <a:pt x="66522" y="50507"/>
                </a:lnTo>
                <a:lnTo>
                  <a:pt x="68770" y="48539"/>
                </a:lnTo>
                <a:lnTo>
                  <a:pt x="72682" y="47701"/>
                </a:lnTo>
                <a:lnTo>
                  <a:pt x="173431" y="47701"/>
                </a:lnTo>
                <a:lnTo>
                  <a:pt x="173431" y="0"/>
                </a:lnTo>
                <a:close/>
              </a:path>
              <a:path w="174625" h="196850">
                <a:moveTo>
                  <a:pt x="174256" y="148717"/>
                </a:moveTo>
                <a:lnTo>
                  <a:pt x="74383" y="148717"/>
                </a:lnTo>
                <a:lnTo>
                  <a:pt x="69329" y="148996"/>
                </a:lnTo>
                <a:lnTo>
                  <a:pt x="174256" y="148996"/>
                </a:lnTo>
                <a:lnTo>
                  <a:pt x="174256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5"/>
          <p:cNvSpPr/>
          <p:nvPr/>
        </p:nvSpPr>
        <p:spPr>
          <a:xfrm>
            <a:off x="4331396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5" h="196850">
                <a:moveTo>
                  <a:pt x="168910" y="0"/>
                </a:moveTo>
                <a:lnTo>
                  <a:pt x="85864" y="0"/>
                </a:lnTo>
                <a:lnTo>
                  <a:pt x="68299" y="754"/>
                </a:lnTo>
                <a:lnTo>
                  <a:pt x="17132" y="25527"/>
                </a:lnTo>
                <a:lnTo>
                  <a:pt x="701" y="77621"/>
                </a:lnTo>
                <a:lnTo>
                  <a:pt x="0" y="100736"/>
                </a:lnTo>
                <a:lnTo>
                  <a:pt x="1150" y="125728"/>
                </a:lnTo>
                <a:lnTo>
                  <a:pt x="17970" y="172275"/>
                </a:lnTo>
                <a:lnTo>
                  <a:pt x="63894" y="195437"/>
                </a:lnTo>
                <a:lnTo>
                  <a:pt x="85013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63" y="147599"/>
                </a:lnTo>
                <a:lnTo>
                  <a:pt x="102424" y="147358"/>
                </a:lnTo>
                <a:lnTo>
                  <a:pt x="68418" y="128727"/>
                </a:lnTo>
                <a:lnTo>
                  <a:pt x="65112" y="99593"/>
                </a:lnTo>
                <a:lnTo>
                  <a:pt x="65329" y="91429"/>
                </a:lnTo>
                <a:lnTo>
                  <a:pt x="79316" y="55214"/>
                </a:lnTo>
                <a:lnTo>
                  <a:pt x="116459" y="48806"/>
                </a:lnTo>
                <a:lnTo>
                  <a:pt x="168910" y="48806"/>
                </a:lnTo>
                <a:lnTo>
                  <a:pt x="16891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6"/>
          <p:cNvSpPr/>
          <p:nvPr/>
        </p:nvSpPr>
        <p:spPr>
          <a:xfrm>
            <a:off x="4508815" y="287964"/>
            <a:ext cx="222250" cy="196850"/>
          </a:xfrm>
          <a:custGeom>
            <a:avLst/>
            <a:gdLst/>
            <a:ahLst/>
            <a:cxnLst/>
            <a:rect l="l" t="t" r="r" b="b"/>
            <a:pathLst>
              <a:path w="222250" h="196850">
                <a:moveTo>
                  <a:pt x="70713" y="0"/>
                </a:moveTo>
                <a:lnTo>
                  <a:pt x="0" y="0"/>
                </a:lnTo>
                <a:lnTo>
                  <a:pt x="78574" y="140576"/>
                </a:lnTo>
                <a:lnTo>
                  <a:pt x="47155" y="196405"/>
                </a:lnTo>
                <a:lnTo>
                  <a:pt x="116192" y="196405"/>
                </a:lnTo>
                <a:lnTo>
                  <a:pt x="176937" y="83616"/>
                </a:lnTo>
                <a:lnTo>
                  <a:pt x="111683" y="83616"/>
                </a:lnTo>
                <a:lnTo>
                  <a:pt x="70713" y="0"/>
                </a:lnTo>
                <a:close/>
              </a:path>
              <a:path w="222250" h="196850">
                <a:moveTo>
                  <a:pt x="221970" y="0"/>
                </a:moveTo>
                <a:lnTo>
                  <a:pt x="152933" y="0"/>
                </a:lnTo>
                <a:lnTo>
                  <a:pt x="111683" y="83616"/>
                </a:lnTo>
                <a:lnTo>
                  <a:pt x="176937" y="83616"/>
                </a:lnTo>
                <a:lnTo>
                  <a:pt x="22197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7"/>
          <p:cNvSpPr/>
          <p:nvPr/>
        </p:nvSpPr>
        <p:spPr>
          <a:xfrm>
            <a:off x="473694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2" y="906"/>
                </a:lnTo>
                <a:lnTo>
                  <a:pt x="281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77" y="139738"/>
                </a:lnTo>
                <a:lnTo>
                  <a:pt x="190451" y="115314"/>
                </a:lnTo>
                <a:lnTo>
                  <a:pt x="196588" y="91465"/>
                </a:lnTo>
                <a:lnTo>
                  <a:pt x="124587" y="91465"/>
                </a:lnTo>
                <a:lnTo>
                  <a:pt x="116713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36" y="48806"/>
                </a:lnTo>
                <a:lnTo>
                  <a:pt x="197427" y="48806"/>
                </a:lnTo>
                <a:lnTo>
                  <a:pt x="197406" y="48390"/>
                </a:lnTo>
                <a:lnTo>
                  <a:pt x="174925" y="6622"/>
                </a:lnTo>
                <a:lnTo>
                  <a:pt x="154081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27" y="48806"/>
                </a:moveTo>
                <a:lnTo>
                  <a:pt x="124015" y="48806"/>
                </a:lnTo>
                <a:lnTo>
                  <a:pt x="129349" y="53314"/>
                </a:lnTo>
                <a:lnTo>
                  <a:pt x="134416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88" y="91465"/>
                </a:lnTo>
                <a:lnTo>
                  <a:pt x="197953" y="80771"/>
                </a:lnTo>
                <a:lnTo>
                  <a:pt x="198386" y="67335"/>
                </a:lnTo>
                <a:lnTo>
                  <a:pt x="197427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8"/>
          <p:cNvSpPr/>
          <p:nvPr/>
        </p:nvSpPr>
        <p:spPr>
          <a:xfrm>
            <a:off x="4950165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4" h="196850">
                <a:moveTo>
                  <a:pt x="168922" y="0"/>
                </a:moveTo>
                <a:lnTo>
                  <a:pt x="85864" y="0"/>
                </a:lnTo>
                <a:lnTo>
                  <a:pt x="68291" y="754"/>
                </a:lnTo>
                <a:lnTo>
                  <a:pt x="17106" y="25527"/>
                </a:lnTo>
                <a:lnTo>
                  <a:pt x="703" y="77621"/>
                </a:lnTo>
                <a:lnTo>
                  <a:pt x="0" y="100736"/>
                </a:lnTo>
                <a:lnTo>
                  <a:pt x="1148" y="125728"/>
                </a:lnTo>
                <a:lnTo>
                  <a:pt x="17957" y="172275"/>
                </a:lnTo>
                <a:lnTo>
                  <a:pt x="63890" y="195437"/>
                </a:lnTo>
                <a:lnTo>
                  <a:pt x="85026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76" y="147599"/>
                </a:lnTo>
                <a:lnTo>
                  <a:pt x="102416" y="147358"/>
                </a:lnTo>
                <a:lnTo>
                  <a:pt x="68416" y="128727"/>
                </a:lnTo>
                <a:lnTo>
                  <a:pt x="65100" y="99593"/>
                </a:lnTo>
                <a:lnTo>
                  <a:pt x="65320" y="91429"/>
                </a:lnTo>
                <a:lnTo>
                  <a:pt x="79313" y="55214"/>
                </a:lnTo>
                <a:lnTo>
                  <a:pt x="116446" y="48806"/>
                </a:lnTo>
                <a:lnTo>
                  <a:pt x="168922" y="48806"/>
                </a:lnTo>
                <a:lnTo>
                  <a:pt x="168922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9"/>
          <p:cNvSpPr/>
          <p:nvPr/>
        </p:nvSpPr>
        <p:spPr>
          <a:xfrm>
            <a:off x="2084233" y="557446"/>
            <a:ext cx="3037840" cy="0"/>
          </a:xfrm>
          <a:custGeom>
            <a:avLst/>
            <a:gdLst/>
            <a:ahLst/>
            <a:cxnLst/>
            <a:rect l="l" t="t" r="r" b="b"/>
            <a:pathLst>
              <a:path w="3037840">
                <a:moveTo>
                  <a:pt x="0" y="0"/>
                </a:moveTo>
                <a:lnTo>
                  <a:pt x="3037458" y="0"/>
                </a:lnTo>
              </a:path>
            </a:pathLst>
          </a:custGeom>
          <a:ln w="9245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0"/>
          <p:cNvSpPr/>
          <p:nvPr/>
        </p:nvSpPr>
        <p:spPr>
          <a:xfrm>
            <a:off x="2087027" y="287964"/>
            <a:ext cx="153670" cy="21590"/>
          </a:xfrm>
          <a:custGeom>
            <a:avLst/>
            <a:gdLst/>
            <a:ahLst/>
            <a:cxnLst/>
            <a:rect l="l" t="t" r="r" b="b"/>
            <a:pathLst>
              <a:path w="153670" h="21590">
                <a:moveTo>
                  <a:pt x="94005" y="0"/>
                </a:moveTo>
                <a:lnTo>
                  <a:pt x="0" y="0"/>
                </a:lnTo>
                <a:lnTo>
                  <a:pt x="0" y="21424"/>
                </a:lnTo>
                <a:lnTo>
                  <a:pt x="153530" y="21424"/>
                </a:lnTo>
                <a:lnTo>
                  <a:pt x="152082" y="19634"/>
                </a:lnTo>
                <a:lnTo>
                  <a:pt x="142968" y="12306"/>
                </a:lnTo>
                <a:lnTo>
                  <a:pt x="130511" y="6030"/>
                </a:lnTo>
                <a:lnTo>
                  <a:pt x="114320" y="1648"/>
                </a:lnTo>
                <a:lnTo>
                  <a:pt x="9400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1"/>
          <p:cNvSpPr/>
          <p:nvPr/>
        </p:nvSpPr>
        <p:spPr>
          <a:xfrm>
            <a:off x="2084499" y="320946"/>
            <a:ext cx="174625" cy="163830"/>
          </a:xfrm>
          <a:custGeom>
            <a:avLst/>
            <a:gdLst/>
            <a:ahLst/>
            <a:cxnLst/>
            <a:rect l="l" t="t" r="r" b="b"/>
            <a:pathLst>
              <a:path w="174625" h="163830">
                <a:moveTo>
                  <a:pt x="163944" y="0"/>
                </a:moveTo>
                <a:lnTo>
                  <a:pt x="2527" y="0"/>
                </a:lnTo>
                <a:lnTo>
                  <a:pt x="2527" y="15836"/>
                </a:lnTo>
                <a:lnTo>
                  <a:pt x="62293" y="15836"/>
                </a:lnTo>
                <a:lnTo>
                  <a:pt x="71413" y="16092"/>
                </a:lnTo>
                <a:lnTo>
                  <a:pt x="107200" y="29603"/>
                </a:lnTo>
                <a:lnTo>
                  <a:pt x="109435" y="41097"/>
                </a:lnTo>
                <a:lnTo>
                  <a:pt x="6464" y="41097"/>
                </a:lnTo>
                <a:lnTo>
                  <a:pt x="6464" y="85432"/>
                </a:lnTo>
                <a:lnTo>
                  <a:pt x="109435" y="85432"/>
                </a:lnTo>
                <a:lnTo>
                  <a:pt x="108896" y="91937"/>
                </a:lnTo>
                <a:lnTo>
                  <a:pt x="71807" y="114192"/>
                </a:lnTo>
                <a:lnTo>
                  <a:pt x="58648" y="114617"/>
                </a:lnTo>
                <a:lnTo>
                  <a:pt x="0" y="114617"/>
                </a:lnTo>
                <a:lnTo>
                  <a:pt x="0" y="163436"/>
                </a:lnTo>
                <a:lnTo>
                  <a:pt x="96532" y="163436"/>
                </a:lnTo>
                <a:lnTo>
                  <a:pt x="109229" y="162817"/>
                </a:lnTo>
                <a:lnTo>
                  <a:pt x="151523" y="146608"/>
                </a:lnTo>
                <a:lnTo>
                  <a:pt x="173583" y="91007"/>
                </a:lnTo>
                <a:lnTo>
                  <a:pt x="174536" y="63550"/>
                </a:lnTo>
                <a:lnTo>
                  <a:pt x="174225" y="47411"/>
                </a:lnTo>
                <a:lnTo>
                  <a:pt x="172826" y="30884"/>
                </a:lnTo>
                <a:lnTo>
                  <a:pt x="169633" y="14803"/>
                </a:lnTo>
                <a:lnTo>
                  <a:pt x="16394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2"/>
          <p:cNvSpPr/>
          <p:nvPr/>
        </p:nvSpPr>
        <p:spPr>
          <a:xfrm>
            <a:off x="1380170" y="299553"/>
            <a:ext cx="241300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0919" y="0"/>
                </a:lnTo>
              </a:path>
            </a:pathLst>
          </a:custGeom>
          <a:ln w="19672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3"/>
          <p:cNvSpPr/>
          <p:nvPr/>
        </p:nvSpPr>
        <p:spPr>
          <a:xfrm>
            <a:off x="1393480" y="320946"/>
            <a:ext cx="328295" cy="347345"/>
          </a:xfrm>
          <a:custGeom>
            <a:avLst/>
            <a:gdLst/>
            <a:ahLst/>
            <a:cxnLst/>
            <a:rect l="l" t="t" r="r" b="b"/>
            <a:pathLst>
              <a:path w="328294" h="347344">
                <a:moveTo>
                  <a:pt x="247332" y="0"/>
                </a:moveTo>
                <a:lnTo>
                  <a:pt x="0" y="0"/>
                </a:lnTo>
                <a:lnTo>
                  <a:pt x="584" y="1447"/>
                </a:lnTo>
                <a:lnTo>
                  <a:pt x="1155" y="2768"/>
                </a:lnTo>
                <a:lnTo>
                  <a:pt x="2946" y="7365"/>
                </a:lnTo>
                <a:lnTo>
                  <a:pt x="19011" y="54178"/>
                </a:lnTo>
                <a:lnTo>
                  <a:pt x="131648" y="54178"/>
                </a:lnTo>
                <a:lnTo>
                  <a:pt x="171281" y="62202"/>
                </a:lnTo>
                <a:lnTo>
                  <a:pt x="203681" y="84069"/>
                </a:lnTo>
                <a:lnTo>
                  <a:pt x="225543" y="116473"/>
                </a:lnTo>
                <a:lnTo>
                  <a:pt x="233565" y="156108"/>
                </a:lnTo>
                <a:lnTo>
                  <a:pt x="225543" y="195715"/>
                </a:lnTo>
                <a:lnTo>
                  <a:pt x="203681" y="228095"/>
                </a:lnTo>
                <a:lnTo>
                  <a:pt x="171281" y="249945"/>
                </a:lnTo>
                <a:lnTo>
                  <a:pt x="131648" y="257962"/>
                </a:lnTo>
                <a:lnTo>
                  <a:pt x="88658" y="257962"/>
                </a:lnTo>
                <a:lnTo>
                  <a:pt x="15493" y="346824"/>
                </a:lnTo>
                <a:lnTo>
                  <a:pt x="145287" y="346824"/>
                </a:lnTo>
                <a:lnTo>
                  <a:pt x="190692" y="341176"/>
                </a:lnTo>
                <a:lnTo>
                  <a:pt x="232000" y="325112"/>
                </a:lnTo>
                <a:lnTo>
                  <a:pt x="267749" y="299951"/>
                </a:lnTo>
                <a:lnTo>
                  <a:pt x="296476" y="267011"/>
                </a:lnTo>
                <a:lnTo>
                  <a:pt x="316718" y="227611"/>
                </a:lnTo>
                <a:lnTo>
                  <a:pt x="327012" y="183070"/>
                </a:lnTo>
                <a:lnTo>
                  <a:pt x="327609" y="175552"/>
                </a:lnTo>
                <a:lnTo>
                  <a:pt x="327761" y="173621"/>
                </a:lnTo>
                <a:lnTo>
                  <a:pt x="327913" y="170446"/>
                </a:lnTo>
                <a:lnTo>
                  <a:pt x="328015" y="151511"/>
                </a:lnTo>
                <a:lnTo>
                  <a:pt x="322247" y="105886"/>
                </a:lnTo>
                <a:lnTo>
                  <a:pt x="305909" y="64463"/>
                </a:lnTo>
                <a:lnTo>
                  <a:pt x="280454" y="28686"/>
                </a:lnTo>
                <a:lnTo>
                  <a:pt x="247332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4"/>
          <p:cNvSpPr/>
          <p:nvPr/>
        </p:nvSpPr>
        <p:spPr>
          <a:xfrm>
            <a:off x="3336237" y="287964"/>
            <a:ext cx="176530" cy="21590"/>
          </a:xfrm>
          <a:custGeom>
            <a:avLst/>
            <a:gdLst/>
            <a:ahLst/>
            <a:cxnLst/>
            <a:rect l="l" t="t" r="r" b="b"/>
            <a:pathLst>
              <a:path w="176529" h="21590">
                <a:moveTo>
                  <a:pt x="175945" y="0"/>
                </a:moveTo>
                <a:lnTo>
                  <a:pt x="20218" y="0"/>
                </a:lnTo>
                <a:lnTo>
                  <a:pt x="11531" y="4203"/>
                </a:lnTo>
                <a:lnTo>
                  <a:pt x="6489" y="9537"/>
                </a:lnTo>
                <a:lnTo>
                  <a:pt x="3009" y="13271"/>
                </a:lnTo>
                <a:lnTo>
                  <a:pt x="1092" y="17310"/>
                </a:lnTo>
                <a:lnTo>
                  <a:pt x="0" y="21424"/>
                </a:lnTo>
                <a:lnTo>
                  <a:pt x="175945" y="21424"/>
                </a:lnTo>
                <a:lnTo>
                  <a:pt x="17594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5"/>
          <p:cNvSpPr/>
          <p:nvPr/>
        </p:nvSpPr>
        <p:spPr>
          <a:xfrm>
            <a:off x="3334865" y="320946"/>
            <a:ext cx="177800" cy="163830"/>
          </a:xfrm>
          <a:custGeom>
            <a:avLst/>
            <a:gdLst/>
            <a:ahLst/>
            <a:cxnLst/>
            <a:rect l="l" t="t" r="r" b="b"/>
            <a:pathLst>
              <a:path w="177800" h="163830">
                <a:moveTo>
                  <a:pt x="177317" y="0"/>
                </a:moveTo>
                <a:lnTo>
                  <a:pt x="25" y="0"/>
                </a:lnTo>
                <a:lnTo>
                  <a:pt x="0" y="163436"/>
                </a:lnTo>
                <a:lnTo>
                  <a:pt x="63411" y="163436"/>
                </a:lnTo>
                <a:lnTo>
                  <a:pt x="63411" y="20904"/>
                </a:lnTo>
                <a:lnTo>
                  <a:pt x="65087" y="18656"/>
                </a:lnTo>
                <a:lnTo>
                  <a:pt x="67602" y="15570"/>
                </a:lnTo>
                <a:lnTo>
                  <a:pt x="177317" y="15570"/>
                </a:lnTo>
                <a:lnTo>
                  <a:pt x="177317" y="0"/>
                </a:lnTo>
                <a:close/>
              </a:path>
              <a:path w="177800" h="163830">
                <a:moveTo>
                  <a:pt x="177317" y="15570"/>
                </a:moveTo>
                <a:lnTo>
                  <a:pt x="67602" y="15570"/>
                </a:lnTo>
                <a:lnTo>
                  <a:pt x="72669" y="15836"/>
                </a:lnTo>
                <a:lnTo>
                  <a:pt x="177317" y="15836"/>
                </a:lnTo>
                <a:lnTo>
                  <a:pt x="177317" y="1557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6"/>
          <p:cNvSpPr/>
          <p:nvPr/>
        </p:nvSpPr>
        <p:spPr>
          <a:xfrm>
            <a:off x="3929822" y="287964"/>
            <a:ext cx="187960" cy="21590"/>
          </a:xfrm>
          <a:custGeom>
            <a:avLst/>
            <a:gdLst/>
            <a:ahLst/>
            <a:cxnLst/>
            <a:rect l="l" t="t" r="r" b="b"/>
            <a:pathLst>
              <a:path w="187960" h="21590">
                <a:moveTo>
                  <a:pt x="140614" y="0"/>
                </a:moveTo>
                <a:lnTo>
                  <a:pt x="32004" y="0"/>
                </a:lnTo>
                <a:lnTo>
                  <a:pt x="22845" y="906"/>
                </a:lnTo>
                <a:lnTo>
                  <a:pt x="0" y="21424"/>
                </a:lnTo>
                <a:lnTo>
                  <a:pt x="187502" y="21424"/>
                </a:lnTo>
                <a:lnTo>
                  <a:pt x="152144" y="489"/>
                </a:lnTo>
                <a:lnTo>
                  <a:pt x="14061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7"/>
          <p:cNvSpPr/>
          <p:nvPr/>
        </p:nvSpPr>
        <p:spPr>
          <a:xfrm>
            <a:off x="3927892" y="320946"/>
            <a:ext cx="198755" cy="163830"/>
          </a:xfrm>
          <a:custGeom>
            <a:avLst/>
            <a:gdLst/>
            <a:ahLst/>
            <a:cxnLst/>
            <a:rect l="l" t="t" r="r" b="b"/>
            <a:pathLst>
              <a:path w="198754" h="163830">
                <a:moveTo>
                  <a:pt x="194348" y="0"/>
                </a:moveTo>
                <a:lnTo>
                  <a:pt x="101" y="0"/>
                </a:lnTo>
                <a:lnTo>
                  <a:pt x="0" y="163436"/>
                </a:lnTo>
                <a:lnTo>
                  <a:pt x="63423" y="163436"/>
                </a:lnTo>
                <a:lnTo>
                  <a:pt x="63423" y="106768"/>
                </a:lnTo>
                <a:lnTo>
                  <a:pt x="146189" y="106768"/>
                </a:lnTo>
                <a:lnTo>
                  <a:pt x="190457" y="82345"/>
                </a:lnTo>
                <a:lnTo>
                  <a:pt x="196589" y="58496"/>
                </a:lnTo>
                <a:lnTo>
                  <a:pt x="124587" y="58496"/>
                </a:lnTo>
                <a:lnTo>
                  <a:pt x="116725" y="57924"/>
                </a:lnTo>
                <a:lnTo>
                  <a:pt x="63423" y="57924"/>
                </a:lnTo>
                <a:lnTo>
                  <a:pt x="63423" y="23139"/>
                </a:lnTo>
                <a:lnTo>
                  <a:pt x="64249" y="15836"/>
                </a:lnTo>
                <a:lnTo>
                  <a:pt x="197419" y="15836"/>
                </a:lnTo>
                <a:lnTo>
                  <a:pt x="197348" y="15001"/>
                </a:lnTo>
                <a:lnTo>
                  <a:pt x="196082" y="7005"/>
                </a:lnTo>
                <a:lnTo>
                  <a:pt x="194348" y="0"/>
                </a:lnTo>
                <a:close/>
              </a:path>
              <a:path w="198754" h="163830">
                <a:moveTo>
                  <a:pt x="197419" y="15836"/>
                </a:moveTo>
                <a:lnTo>
                  <a:pt x="124028" y="15836"/>
                </a:lnTo>
                <a:lnTo>
                  <a:pt x="129349" y="20345"/>
                </a:lnTo>
                <a:lnTo>
                  <a:pt x="134404" y="24536"/>
                </a:lnTo>
                <a:lnTo>
                  <a:pt x="134950" y="30708"/>
                </a:lnTo>
                <a:lnTo>
                  <a:pt x="134950" y="43903"/>
                </a:lnTo>
                <a:lnTo>
                  <a:pt x="133007" y="49517"/>
                </a:lnTo>
                <a:lnTo>
                  <a:pt x="129921" y="52882"/>
                </a:lnTo>
                <a:lnTo>
                  <a:pt x="124587" y="58496"/>
                </a:lnTo>
                <a:lnTo>
                  <a:pt x="196589" y="58496"/>
                </a:lnTo>
                <a:lnTo>
                  <a:pt x="197953" y="47801"/>
                </a:lnTo>
                <a:lnTo>
                  <a:pt x="198386" y="34366"/>
                </a:lnTo>
                <a:lnTo>
                  <a:pt x="198135" y="24536"/>
                </a:lnTo>
                <a:lnTo>
                  <a:pt x="198042" y="23139"/>
                </a:lnTo>
                <a:lnTo>
                  <a:pt x="197419" y="1583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364562" y="1052736"/>
            <a:ext cx="8568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seo-optimo.ru/wp-content/uploads/2016/11/icon-rinok-e147850423284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9667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363926" y="6333587"/>
            <a:ext cx="84659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http://st.depositphotos.com/2398103/5098/v/950/depositphotos_50989355-stock-illustration-vector-iso-9001-ic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822" y="6332357"/>
            <a:ext cx="1005878" cy="52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16053" y="6360880"/>
            <a:ext cx="7108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менеджмента качества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892983" y="1101042"/>
            <a:ext cx="5271305" cy="5277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Емкости </a:t>
            </a:r>
            <a:r>
              <a:rPr lang="ru-RU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одоранта</a:t>
            </a:r>
            <a:r>
              <a:rPr lang="ru-RU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метанола, конденсата</a:t>
            </a:r>
            <a:endParaRPr lang="ru-RU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73550" y="1628800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Разрешительная документация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15" y="1999360"/>
            <a:ext cx="2867560" cy="4176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144726" y="2000589"/>
            <a:ext cx="2946884" cy="41767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983" y="2009717"/>
            <a:ext cx="2827914" cy="4176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3207242" y="1999361"/>
            <a:ext cx="2826655" cy="41767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926" y="2009717"/>
            <a:ext cx="2724803" cy="4177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6161926" y="2000589"/>
            <a:ext cx="2724803" cy="41767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1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/>
          <p:cNvSpPr/>
          <p:nvPr/>
        </p:nvSpPr>
        <p:spPr>
          <a:xfrm>
            <a:off x="1084501" y="309503"/>
            <a:ext cx="133350" cy="433070"/>
          </a:xfrm>
          <a:custGeom>
            <a:avLst/>
            <a:gdLst/>
            <a:ahLst/>
            <a:cxnLst/>
            <a:rect l="l" t="t" r="r" b="b"/>
            <a:pathLst>
              <a:path w="133350" h="433069">
                <a:moveTo>
                  <a:pt x="40424" y="0"/>
                </a:moveTo>
                <a:lnTo>
                  <a:pt x="23204" y="41048"/>
                </a:lnTo>
                <a:lnTo>
                  <a:pt x="10520" y="84221"/>
                </a:lnTo>
                <a:lnTo>
                  <a:pt x="2681" y="129235"/>
                </a:lnTo>
                <a:lnTo>
                  <a:pt x="0" y="175806"/>
                </a:lnTo>
                <a:lnTo>
                  <a:pt x="2849" y="223919"/>
                </a:lnTo>
                <a:lnTo>
                  <a:pt x="11167" y="270340"/>
                </a:lnTo>
                <a:lnTo>
                  <a:pt x="24634" y="314799"/>
                </a:lnTo>
                <a:lnTo>
                  <a:pt x="42922" y="356950"/>
                </a:lnTo>
                <a:lnTo>
                  <a:pt x="65701" y="396465"/>
                </a:lnTo>
                <a:lnTo>
                  <a:pt x="92646" y="433019"/>
                </a:lnTo>
                <a:lnTo>
                  <a:pt x="132892" y="352971"/>
                </a:lnTo>
                <a:lnTo>
                  <a:pt x="110581" y="313001"/>
                </a:lnTo>
                <a:lnTo>
                  <a:pt x="94000" y="269817"/>
                </a:lnTo>
                <a:lnTo>
                  <a:pt x="83669" y="223900"/>
                </a:lnTo>
                <a:lnTo>
                  <a:pt x="80111" y="175806"/>
                </a:lnTo>
                <a:lnTo>
                  <a:pt x="81470" y="146234"/>
                </a:lnTo>
                <a:lnTo>
                  <a:pt x="85450" y="117424"/>
                </a:lnTo>
                <a:lnTo>
                  <a:pt x="91904" y="89481"/>
                </a:lnTo>
                <a:lnTo>
                  <a:pt x="100685" y="62509"/>
                </a:lnTo>
                <a:lnTo>
                  <a:pt x="80605" y="48206"/>
                </a:lnTo>
                <a:lnTo>
                  <a:pt x="64101" y="32721"/>
                </a:lnTo>
                <a:lnTo>
                  <a:pt x="50824" y="16503"/>
                </a:lnTo>
                <a:lnTo>
                  <a:pt x="40424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/>
          <p:nvPr/>
        </p:nvSpPr>
        <p:spPr>
          <a:xfrm>
            <a:off x="1271953" y="81132"/>
            <a:ext cx="621030" cy="808355"/>
          </a:xfrm>
          <a:custGeom>
            <a:avLst/>
            <a:gdLst/>
            <a:ahLst/>
            <a:cxnLst/>
            <a:rect l="l" t="t" r="r" b="b"/>
            <a:pathLst>
              <a:path w="621029" h="808355">
                <a:moveTo>
                  <a:pt x="50622" y="682447"/>
                </a:moveTo>
                <a:lnTo>
                  <a:pt x="0" y="745070"/>
                </a:lnTo>
                <a:lnTo>
                  <a:pt x="38953" y="767009"/>
                </a:lnTo>
                <a:lnTo>
                  <a:pt x="80404" y="784623"/>
                </a:lnTo>
                <a:lnTo>
                  <a:pt x="124050" y="797596"/>
                </a:lnTo>
                <a:lnTo>
                  <a:pt x="169591" y="805612"/>
                </a:lnTo>
                <a:lnTo>
                  <a:pt x="216725" y="808355"/>
                </a:lnTo>
                <a:lnTo>
                  <a:pt x="263897" y="805612"/>
                </a:lnTo>
                <a:lnTo>
                  <a:pt x="309285" y="797662"/>
                </a:lnTo>
                <a:lnTo>
                  <a:pt x="352894" y="784754"/>
                </a:lnTo>
                <a:lnTo>
                  <a:pt x="394314" y="767212"/>
                </a:lnTo>
                <a:lnTo>
                  <a:pt x="433240" y="745343"/>
                </a:lnTo>
                <a:lnTo>
                  <a:pt x="457099" y="728243"/>
                </a:lnTo>
                <a:lnTo>
                  <a:pt x="216725" y="728243"/>
                </a:lnTo>
                <a:lnTo>
                  <a:pt x="171987" y="725173"/>
                </a:lnTo>
                <a:lnTo>
                  <a:pt x="129120" y="716241"/>
                </a:lnTo>
                <a:lnTo>
                  <a:pt x="88530" y="701861"/>
                </a:lnTo>
                <a:lnTo>
                  <a:pt x="50622" y="682447"/>
                </a:lnTo>
                <a:close/>
              </a:path>
              <a:path w="621029" h="808355">
                <a:moveTo>
                  <a:pt x="457099" y="80111"/>
                </a:moveTo>
                <a:lnTo>
                  <a:pt x="216725" y="80111"/>
                </a:lnTo>
                <a:lnTo>
                  <a:pt x="264611" y="83625"/>
                </a:lnTo>
                <a:lnTo>
                  <a:pt x="310317" y="93832"/>
                </a:lnTo>
                <a:lnTo>
                  <a:pt x="353339" y="110232"/>
                </a:lnTo>
                <a:lnTo>
                  <a:pt x="393179" y="132322"/>
                </a:lnTo>
                <a:lnTo>
                  <a:pt x="429333" y="159602"/>
                </a:lnTo>
                <a:lnTo>
                  <a:pt x="461300" y="191569"/>
                </a:lnTo>
                <a:lnTo>
                  <a:pt x="488580" y="227723"/>
                </a:lnTo>
                <a:lnTo>
                  <a:pt x="510670" y="267563"/>
                </a:lnTo>
                <a:lnTo>
                  <a:pt x="527070" y="310585"/>
                </a:lnTo>
                <a:lnTo>
                  <a:pt x="537277" y="356291"/>
                </a:lnTo>
                <a:lnTo>
                  <a:pt x="540791" y="404177"/>
                </a:lnTo>
                <a:lnTo>
                  <a:pt x="537277" y="452066"/>
                </a:lnTo>
                <a:lnTo>
                  <a:pt x="527070" y="497773"/>
                </a:lnTo>
                <a:lnTo>
                  <a:pt x="510670" y="540797"/>
                </a:lnTo>
                <a:lnTo>
                  <a:pt x="488580" y="580636"/>
                </a:lnTo>
                <a:lnTo>
                  <a:pt x="461300" y="616790"/>
                </a:lnTo>
                <a:lnTo>
                  <a:pt x="429333" y="648757"/>
                </a:lnTo>
                <a:lnTo>
                  <a:pt x="393179" y="676035"/>
                </a:lnTo>
                <a:lnTo>
                  <a:pt x="353339" y="698124"/>
                </a:lnTo>
                <a:lnTo>
                  <a:pt x="310317" y="714523"/>
                </a:lnTo>
                <a:lnTo>
                  <a:pt x="264611" y="724729"/>
                </a:lnTo>
                <a:lnTo>
                  <a:pt x="216725" y="728243"/>
                </a:lnTo>
                <a:lnTo>
                  <a:pt x="457099" y="728243"/>
                </a:lnTo>
                <a:lnTo>
                  <a:pt x="502386" y="689843"/>
                </a:lnTo>
                <a:lnTo>
                  <a:pt x="531995" y="656823"/>
                </a:lnTo>
                <a:lnTo>
                  <a:pt x="557888" y="620697"/>
                </a:lnTo>
                <a:lnTo>
                  <a:pt x="579758" y="581772"/>
                </a:lnTo>
                <a:lnTo>
                  <a:pt x="597300" y="540351"/>
                </a:lnTo>
                <a:lnTo>
                  <a:pt x="610209" y="496741"/>
                </a:lnTo>
                <a:lnTo>
                  <a:pt x="618178" y="451248"/>
                </a:lnTo>
                <a:lnTo>
                  <a:pt x="620903" y="404177"/>
                </a:lnTo>
                <a:lnTo>
                  <a:pt x="618178" y="357106"/>
                </a:lnTo>
                <a:lnTo>
                  <a:pt x="610209" y="311613"/>
                </a:lnTo>
                <a:lnTo>
                  <a:pt x="597300" y="268003"/>
                </a:lnTo>
                <a:lnTo>
                  <a:pt x="579758" y="226582"/>
                </a:lnTo>
                <a:lnTo>
                  <a:pt x="557888" y="187657"/>
                </a:lnTo>
                <a:lnTo>
                  <a:pt x="531995" y="151531"/>
                </a:lnTo>
                <a:lnTo>
                  <a:pt x="502386" y="118511"/>
                </a:lnTo>
                <a:lnTo>
                  <a:pt x="469366" y="88903"/>
                </a:lnTo>
                <a:lnTo>
                  <a:pt x="457099" y="80111"/>
                </a:lnTo>
                <a:close/>
              </a:path>
              <a:path w="621029" h="808355">
                <a:moveTo>
                  <a:pt x="216725" y="0"/>
                </a:moveTo>
                <a:lnTo>
                  <a:pt x="167981" y="2932"/>
                </a:lnTo>
                <a:lnTo>
                  <a:pt x="120954" y="11499"/>
                </a:lnTo>
                <a:lnTo>
                  <a:pt x="75975" y="25353"/>
                </a:lnTo>
                <a:lnTo>
                  <a:pt x="33375" y="44145"/>
                </a:lnTo>
                <a:lnTo>
                  <a:pt x="51633" y="55648"/>
                </a:lnTo>
                <a:lnTo>
                  <a:pt x="66547" y="70516"/>
                </a:lnTo>
                <a:lnTo>
                  <a:pt x="78452" y="87889"/>
                </a:lnTo>
                <a:lnTo>
                  <a:pt x="87680" y="106908"/>
                </a:lnTo>
                <a:lnTo>
                  <a:pt x="118075" y="95456"/>
                </a:lnTo>
                <a:lnTo>
                  <a:pt x="149826" y="87052"/>
                </a:lnTo>
                <a:lnTo>
                  <a:pt x="182765" y="81876"/>
                </a:lnTo>
                <a:lnTo>
                  <a:pt x="216725" y="80111"/>
                </a:lnTo>
                <a:lnTo>
                  <a:pt x="457099" y="80111"/>
                </a:lnTo>
                <a:lnTo>
                  <a:pt x="433240" y="63011"/>
                </a:lnTo>
                <a:lnTo>
                  <a:pt x="394314" y="41142"/>
                </a:lnTo>
                <a:lnTo>
                  <a:pt x="352894" y="23600"/>
                </a:lnTo>
                <a:lnTo>
                  <a:pt x="309285" y="10692"/>
                </a:lnTo>
                <a:lnTo>
                  <a:pt x="263794" y="2724"/>
                </a:lnTo>
                <a:lnTo>
                  <a:pt x="216725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/>
          <p:nvPr/>
        </p:nvSpPr>
        <p:spPr>
          <a:xfrm>
            <a:off x="1084692" y="16883"/>
            <a:ext cx="266700" cy="386715"/>
          </a:xfrm>
          <a:custGeom>
            <a:avLst/>
            <a:gdLst/>
            <a:ahLst/>
            <a:cxnLst/>
            <a:rect l="l" t="t" r="r" b="b"/>
            <a:pathLst>
              <a:path w="266700" h="386715">
                <a:moveTo>
                  <a:pt x="0" y="0"/>
                </a:moveTo>
                <a:lnTo>
                  <a:pt x="8730" y="115704"/>
                </a:lnTo>
                <a:lnTo>
                  <a:pt x="24649" y="180493"/>
                </a:lnTo>
                <a:lnTo>
                  <a:pt x="59462" y="217968"/>
                </a:lnTo>
                <a:lnTo>
                  <a:pt x="124879" y="251726"/>
                </a:lnTo>
                <a:lnTo>
                  <a:pt x="186188" y="292058"/>
                </a:lnTo>
                <a:lnTo>
                  <a:pt x="226109" y="336162"/>
                </a:lnTo>
                <a:lnTo>
                  <a:pt x="247767" y="371684"/>
                </a:lnTo>
                <a:lnTo>
                  <a:pt x="254292" y="386270"/>
                </a:lnTo>
                <a:lnTo>
                  <a:pt x="266307" y="308917"/>
                </a:lnTo>
                <a:lnTo>
                  <a:pt x="262308" y="264699"/>
                </a:lnTo>
                <a:lnTo>
                  <a:pt x="235093" y="237026"/>
                </a:lnTo>
                <a:lnTo>
                  <a:pt x="177457" y="209308"/>
                </a:lnTo>
                <a:lnTo>
                  <a:pt x="90322" y="150340"/>
                </a:lnTo>
                <a:lnTo>
                  <a:pt x="35921" y="81308"/>
                </a:lnTo>
                <a:lnTo>
                  <a:pt x="7925" y="23949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/>
        </p:nvSpPr>
        <p:spPr>
          <a:xfrm>
            <a:off x="1128926" y="223067"/>
            <a:ext cx="200025" cy="224790"/>
          </a:xfrm>
          <a:custGeom>
            <a:avLst/>
            <a:gdLst/>
            <a:ahLst/>
            <a:cxnLst/>
            <a:rect l="l" t="t" r="r" b="b"/>
            <a:pathLst>
              <a:path w="200025" h="224790">
                <a:moveTo>
                  <a:pt x="2387" y="0"/>
                </a:moveTo>
                <a:lnTo>
                  <a:pt x="0" y="50276"/>
                </a:lnTo>
                <a:lnTo>
                  <a:pt x="7287" y="80648"/>
                </a:lnTo>
                <a:lnTo>
                  <a:pt x="31523" y="103366"/>
                </a:lnTo>
                <a:lnTo>
                  <a:pt x="79984" y="130683"/>
                </a:lnTo>
                <a:lnTo>
                  <a:pt x="134107" y="164315"/>
                </a:lnTo>
                <a:lnTo>
                  <a:pt x="171290" y="194497"/>
                </a:lnTo>
                <a:lnTo>
                  <a:pt x="192725" y="216254"/>
                </a:lnTo>
                <a:lnTo>
                  <a:pt x="199606" y="224612"/>
                </a:lnTo>
                <a:lnTo>
                  <a:pt x="182521" y="162086"/>
                </a:lnTo>
                <a:lnTo>
                  <a:pt x="164795" y="125504"/>
                </a:lnTo>
                <a:lnTo>
                  <a:pt x="135601" y="100700"/>
                </a:lnTo>
                <a:lnTo>
                  <a:pt x="57509" y="59348"/>
                </a:lnTo>
                <a:lnTo>
                  <a:pt x="35601" y="44235"/>
                </a:lnTo>
                <a:lnTo>
                  <a:pt x="17518" y="25381"/>
                </a:lnTo>
                <a:lnTo>
                  <a:pt x="238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/>
          <p:nvPr/>
        </p:nvSpPr>
        <p:spPr>
          <a:xfrm>
            <a:off x="1131199" y="41178"/>
            <a:ext cx="219710" cy="252095"/>
          </a:xfrm>
          <a:custGeom>
            <a:avLst/>
            <a:gdLst/>
            <a:ahLst/>
            <a:cxnLst/>
            <a:rect l="l" t="t" r="r" b="b"/>
            <a:pathLst>
              <a:path w="219710" h="252094">
                <a:moveTo>
                  <a:pt x="0" y="0"/>
                </a:moveTo>
                <a:lnTo>
                  <a:pt x="23521" y="70005"/>
                </a:lnTo>
                <a:lnTo>
                  <a:pt x="46248" y="109701"/>
                </a:lnTo>
                <a:lnTo>
                  <a:pt x="81579" y="133811"/>
                </a:lnTo>
                <a:lnTo>
                  <a:pt x="142913" y="157060"/>
                </a:lnTo>
                <a:lnTo>
                  <a:pt x="175384" y="179141"/>
                </a:lnTo>
                <a:lnTo>
                  <a:pt x="199210" y="210978"/>
                </a:lnTo>
                <a:lnTo>
                  <a:pt x="213880" y="239596"/>
                </a:lnTo>
                <a:lnTo>
                  <a:pt x="218884" y="252018"/>
                </a:lnTo>
                <a:lnTo>
                  <a:pt x="219425" y="179121"/>
                </a:lnTo>
                <a:lnTo>
                  <a:pt x="212780" y="139569"/>
                </a:lnTo>
                <a:lnTo>
                  <a:pt x="192808" y="119634"/>
                </a:lnTo>
                <a:lnTo>
                  <a:pt x="153365" y="105587"/>
                </a:lnTo>
                <a:lnTo>
                  <a:pt x="84101" y="75218"/>
                </a:lnTo>
                <a:lnTo>
                  <a:pt x="36415" y="40463"/>
                </a:lnTo>
                <a:lnTo>
                  <a:pt x="8863" y="11874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/>
          <p:cNvSpPr/>
          <p:nvPr/>
        </p:nvSpPr>
        <p:spPr>
          <a:xfrm>
            <a:off x="1097621" y="485310"/>
            <a:ext cx="402590" cy="497840"/>
          </a:xfrm>
          <a:custGeom>
            <a:avLst/>
            <a:gdLst/>
            <a:ahLst/>
            <a:cxnLst/>
            <a:rect l="l" t="t" r="r" b="b"/>
            <a:pathLst>
              <a:path w="402589" h="497839">
                <a:moveTo>
                  <a:pt x="257797" y="0"/>
                </a:moveTo>
                <a:lnTo>
                  <a:pt x="250151" y="0"/>
                </a:lnTo>
                <a:lnTo>
                  <a:pt x="0" y="497763"/>
                </a:lnTo>
                <a:lnTo>
                  <a:pt x="402336" y="127"/>
                </a:lnTo>
                <a:lnTo>
                  <a:pt x="25779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/>
          <p:cNvSpPr/>
          <p:nvPr/>
        </p:nvSpPr>
        <p:spPr>
          <a:xfrm>
            <a:off x="2089999" y="68318"/>
            <a:ext cx="3034106" cy="972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2"/>
          <p:cNvSpPr/>
          <p:nvPr/>
        </p:nvSpPr>
        <p:spPr>
          <a:xfrm>
            <a:off x="2084169" y="665878"/>
            <a:ext cx="3035846" cy="2241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3"/>
          <p:cNvSpPr/>
          <p:nvPr/>
        </p:nvSpPr>
        <p:spPr>
          <a:xfrm>
            <a:off x="2310839" y="406900"/>
            <a:ext cx="0" cy="77470"/>
          </a:xfrm>
          <a:custGeom>
            <a:avLst/>
            <a:gdLst/>
            <a:ahLst/>
            <a:cxnLst/>
            <a:rect l="l" t="t" r="r" b="b"/>
            <a:pathLst>
              <a:path h="77469">
                <a:moveTo>
                  <a:pt x="0" y="0"/>
                </a:moveTo>
                <a:lnTo>
                  <a:pt x="0" y="7747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4"/>
          <p:cNvSpPr/>
          <p:nvPr/>
        </p:nvSpPr>
        <p:spPr>
          <a:xfrm>
            <a:off x="2279127" y="382135"/>
            <a:ext cx="198120" cy="0"/>
          </a:xfrm>
          <a:custGeom>
            <a:avLst/>
            <a:gdLst/>
            <a:ahLst/>
            <a:cxnLst/>
            <a:rect l="l" t="t" r="r" b="b"/>
            <a:pathLst>
              <a:path w="198120">
                <a:moveTo>
                  <a:pt x="0" y="0"/>
                </a:moveTo>
                <a:lnTo>
                  <a:pt x="198107" y="0"/>
                </a:lnTo>
              </a:path>
            </a:pathLst>
          </a:custGeom>
          <a:ln w="49529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5"/>
          <p:cNvSpPr/>
          <p:nvPr/>
        </p:nvSpPr>
        <p:spPr>
          <a:xfrm>
            <a:off x="2310839" y="287520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85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/>
          <p:cNvSpPr/>
          <p:nvPr/>
        </p:nvSpPr>
        <p:spPr>
          <a:xfrm>
            <a:off x="2445522" y="406366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8003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7"/>
          <p:cNvSpPr/>
          <p:nvPr/>
        </p:nvSpPr>
        <p:spPr>
          <a:xfrm>
            <a:off x="2445522" y="287964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596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/>
          <p:cNvSpPr/>
          <p:nvPr/>
        </p:nvSpPr>
        <p:spPr>
          <a:xfrm>
            <a:off x="2502952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05" y="0"/>
                </a:moveTo>
                <a:lnTo>
                  <a:pt x="25247" y="0"/>
                </a:lnTo>
                <a:lnTo>
                  <a:pt x="15709" y="1117"/>
                </a:lnTo>
                <a:lnTo>
                  <a:pt x="1117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688" y="196405"/>
                </a:lnTo>
                <a:lnTo>
                  <a:pt x="174243" y="196405"/>
                </a:lnTo>
                <a:lnTo>
                  <a:pt x="174243" y="148996"/>
                </a:lnTo>
                <a:lnTo>
                  <a:pt x="69316" y="148996"/>
                </a:lnTo>
                <a:lnTo>
                  <a:pt x="66217" y="146189"/>
                </a:lnTo>
                <a:lnTo>
                  <a:pt x="64820" y="145072"/>
                </a:lnTo>
                <a:lnTo>
                  <a:pt x="63411" y="142824"/>
                </a:lnTo>
                <a:lnTo>
                  <a:pt x="63411" y="117563"/>
                </a:lnTo>
                <a:lnTo>
                  <a:pt x="170599" y="117563"/>
                </a:lnTo>
                <a:lnTo>
                  <a:pt x="170599" y="74917"/>
                </a:lnTo>
                <a:lnTo>
                  <a:pt x="63411" y="74917"/>
                </a:lnTo>
                <a:lnTo>
                  <a:pt x="63411" y="53022"/>
                </a:lnTo>
                <a:lnTo>
                  <a:pt x="66497" y="50507"/>
                </a:lnTo>
                <a:lnTo>
                  <a:pt x="68745" y="48539"/>
                </a:lnTo>
                <a:lnTo>
                  <a:pt x="72669" y="47701"/>
                </a:lnTo>
                <a:lnTo>
                  <a:pt x="173405" y="47701"/>
                </a:lnTo>
                <a:lnTo>
                  <a:pt x="173405" y="0"/>
                </a:lnTo>
                <a:close/>
              </a:path>
              <a:path w="174625" h="196850">
                <a:moveTo>
                  <a:pt x="174243" y="148717"/>
                </a:moveTo>
                <a:lnTo>
                  <a:pt x="74358" y="148717"/>
                </a:lnTo>
                <a:lnTo>
                  <a:pt x="69316" y="148996"/>
                </a:lnTo>
                <a:lnTo>
                  <a:pt x="174243" y="148996"/>
                </a:lnTo>
                <a:lnTo>
                  <a:pt x="174243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9"/>
          <p:cNvSpPr/>
          <p:nvPr/>
        </p:nvSpPr>
        <p:spPr>
          <a:xfrm>
            <a:off x="269760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1" y="906"/>
                </a:lnTo>
                <a:lnTo>
                  <a:pt x="279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89" y="139738"/>
                </a:lnTo>
                <a:lnTo>
                  <a:pt x="190444" y="115314"/>
                </a:lnTo>
                <a:lnTo>
                  <a:pt x="196577" y="91465"/>
                </a:lnTo>
                <a:lnTo>
                  <a:pt x="124587" y="91465"/>
                </a:lnTo>
                <a:lnTo>
                  <a:pt x="116725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49" y="48806"/>
                </a:lnTo>
                <a:lnTo>
                  <a:pt x="197419" y="48806"/>
                </a:lnTo>
                <a:lnTo>
                  <a:pt x="197397" y="48390"/>
                </a:lnTo>
                <a:lnTo>
                  <a:pt x="174934" y="6622"/>
                </a:lnTo>
                <a:lnTo>
                  <a:pt x="154077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19" y="48806"/>
                </a:moveTo>
                <a:lnTo>
                  <a:pt x="124015" y="48806"/>
                </a:lnTo>
                <a:lnTo>
                  <a:pt x="129362" y="53314"/>
                </a:lnTo>
                <a:lnTo>
                  <a:pt x="134404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77" y="91465"/>
                </a:lnTo>
                <a:lnTo>
                  <a:pt x="197940" y="80771"/>
                </a:lnTo>
                <a:lnTo>
                  <a:pt x="198374" y="67335"/>
                </a:lnTo>
                <a:lnTo>
                  <a:pt x="197419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0"/>
          <p:cNvSpPr/>
          <p:nvPr/>
        </p:nvSpPr>
        <p:spPr>
          <a:xfrm>
            <a:off x="2913810" y="287964"/>
            <a:ext cx="177800" cy="196850"/>
          </a:xfrm>
          <a:custGeom>
            <a:avLst/>
            <a:gdLst/>
            <a:ahLst/>
            <a:cxnLst/>
            <a:rect l="l" t="t" r="r" b="b"/>
            <a:pathLst>
              <a:path w="177800" h="196850">
                <a:moveTo>
                  <a:pt x="177342" y="0"/>
                </a:moveTo>
                <a:lnTo>
                  <a:pt x="21602" y="0"/>
                </a:lnTo>
                <a:lnTo>
                  <a:pt x="12903" y="4203"/>
                </a:lnTo>
                <a:lnTo>
                  <a:pt x="0" y="35915"/>
                </a:lnTo>
                <a:lnTo>
                  <a:pt x="0" y="196405"/>
                </a:lnTo>
                <a:lnTo>
                  <a:pt x="63423" y="196405"/>
                </a:lnTo>
                <a:lnTo>
                  <a:pt x="63423" y="53873"/>
                </a:lnTo>
                <a:lnTo>
                  <a:pt x="65087" y="51638"/>
                </a:lnTo>
                <a:lnTo>
                  <a:pt x="67614" y="48539"/>
                </a:lnTo>
                <a:lnTo>
                  <a:pt x="177342" y="48539"/>
                </a:lnTo>
                <a:lnTo>
                  <a:pt x="177342" y="0"/>
                </a:lnTo>
                <a:close/>
              </a:path>
              <a:path w="177800" h="196850">
                <a:moveTo>
                  <a:pt x="177342" y="48539"/>
                </a:moveTo>
                <a:lnTo>
                  <a:pt x="67614" y="48539"/>
                </a:lnTo>
                <a:lnTo>
                  <a:pt x="72669" y="48806"/>
                </a:lnTo>
                <a:lnTo>
                  <a:pt x="177342" y="48806"/>
                </a:lnTo>
                <a:lnTo>
                  <a:pt x="177342" y="48539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/>
          <p:cNvSpPr/>
          <p:nvPr/>
        </p:nvSpPr>
        <p:spPr>
          <a:xfrm>
            <a:off x="3098975" y="285716"/>
            <a:ext cx="216535" cy="201295"/>
          </a:xfrm>
          <a:custGeom>
            <a:avLst/>
            <a:gdLst/>
            <a:ahLst/>
            <a:cxnLst/>
            <a:rect l="l" t="t" r="r" b="b"/>
            <a:pathLst>
              <a:path w="216535" h="201294">
                <a:moveTo>
                  <a:pt x="108051" y="0"/>
                </a:moveTo>
                <a:lnTo>
                  <a:pt x="61841" y="2844"/>
                </a:lnTo>
                <a:lnTo>
                  <a:pt x="22174" y="20205"/>
                </a:lnTo>
                <a:lnTo>
                  <a:pt x="3090" y="57807"/>
                </a:lnTo>
                <a:lnTo>
                  <a:pt x="0" y="100456"/>
                </a:lnTo>
                <a:lnTo>
                  <a:pt x="464" y="121008"/>
                </a:lnTo>
                <a:lnTo>
                  <a:pt x="9713" y="163393"/>
                </a:lnTo>
                <a:lnTo>
                  <a:pt x="40239" y="192028"/>
                </a:lnTo>
                <a:lnTo>
                  <a:pt x="85228" y="200467"/>
                </a:lnTo>
                <a:lnTo>
                  <a:pt x="108051" y="200901"/>
                </a:lnTo>
                <a:lnTo>
                  <a:pt x="130852" y="200467"/>
                </a:lnTo>
                <a:lnTo>
                  <a:pt x="175826" y="192028"/>
                </a:lnTo>
                <a:lnTo>
                  <a:pt x="206351" y="163393"/>
                </a:lnTo>
                <a:lnTo>
                  <a:pt x="209987" y="152082"/>
                </a:lnTo>
                <a:lnTo>
                  <a:pt x="108051" y="152082"/>
                </a:lnTo>
                <a:lnTo>
                  <a:pt x="96912" y="151664"/>
                </a:lnTo>
                <a:lnTo>
                  <a:pt x="66332" y="121223"/>
                </a:lnTo>
                <a:lnTo>
                  <a:pt x="65100" y="100456"/>
                </a:lnTo>
                <a:lnTo>
                  <a:pt x="65253" y="89222"/>
                </a:lnTo>
                <a:lnTo>
                  <a:pt x="87269" y="51139"/>
                </a:lnTo>
                <a:lnTo>
                  <a:pt x="108051" y="48831"/>
                </a:lnTo>
                <a:lnTo>
                  <a:pt x="210072" y="48831"/>
                </a:lnTo>
                <a:lnTo>
                  <a:pt x="206351" y="37324"/>
                </a:lnTo>
                <a:lnTo>
                  <a:pt x="193890" y="20205"/>
                </a:lnTo>
                <a:lnTo>
                  <a:pt x="175785" y="8883"/>
                </a:lnTo>
                <a:lnTo>
                  <a:pt x="154228" y="2844"/>
                </a:lnTo>
                <a:lnTo>
                  <a:pt x="131043" y="435"/>
                </a:lnTo>
                <a:lnTo>
                  <a:pt x="108051" y="0"/>
                </a:lnTo>
                <a:close/>
              </a:path>
              <a:path w="216535" h="201294">
                <a:moveTo>
                  <a:pt x="210072" y="48831"/>
                </a:moveTo>
                <a:lnTo>
                  <a:pt x="108051" y="48831"/>
                </a:lnTo>
                <a:lnTo>
                  <a:pt x="119370" y="49249"/>
                </a:lnTo>
                <a:lnTo>
                  <a:pt x="128800" y="51139"/>
                </a:lnTo>
                <a:lnTo>
                  <a:pt x="150890" y="88942"/>
                </a:lnTo>
                <a:lnTo>
                  <a:pt x="150850" y="111418"/>
                </a:lnTo>
                <a:lnTo>
                  <a:pt x="128800" y="149774"/>
                </a:lnTo>
                <a:lnTo>
                  <a:pt x="108051" y="152082"/>
                </a:lnTo>
                <a:lnTo>
                  <a:pt x="209987" y="152082"/>
                </a:lnTo>
                <a:lnTo>
                  <a:pt x="212974" y="142792"/>
                </a:lnTo>
                <a:lnTo>
                  <a:pt x="215600" y="121008"/>
                </a:lnTo>
                <a:lnTo>
                  <a:pt x="216065" y="100456"/>
                </a:lnTo>
                <a:lnTo>
                  <a:pt x="215590" y="79481"/>
                </a:lnTo>
                <a:lnTo>
                  <a:pt x="212974" y="57807"/>
                </a:lnTo>
                <a:lnTo>
                  <a:pt x="210072" y="48831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2"/>
          <p:cNvSpPr/>
          <p:nvPr/>
        </p:nvSpPr>
        <p:spPr>
          <a:xfrm>
            <a:off x="3484306" y="285716"/>
            <a:ext cx="235585" cy="198755"/>
          </a:xfrm>
          <a:custGeom>
            <a:avLst/>
            <a:gdLst/>
            <a:ahLst/>
            <a:cxnLst/>
            <a:rect l="l" t="t" r="r" b="b"/>
            <a:pathLst>
              <a:path w="235585" h="198755">
                <a:moveTo>
                  <a:pt x="117576" y="0"/>
                </a:moveTo>
                <a:lnTo>
                  <a:pt x="78039" y="13967"/>
                </a:lnTo>
                <a:lnTo>
                  <a:pt x="0" y="198653"/>
                </a:lnTo>
                <a:lnTo>
                  <a:pt x="66789" y="198653"/>
                </a:lnTo>
                <a:lnTo>
                  <a:pt x="82219" y="158267"/>
                </a:lnTo>
                <a:lnTo>
                  <a:pt x="218360" y="158267"/>
                </a:lnTo>
                <a:lnTo>
                  <a:pt x="199688" y="113360"/>
                </a:lnTo>
                <a:lnTo>
                  <a:pt x="97383" y="113360"/>
                </a:lnTo>
                <a:lnTo>
                  <a:pt x="115062" y="63690"/>
                </a:lnTo>
                <a:lnTo>
                  <a:pt x="115633" y="62293"/>
                </a:lnTo>
                <a:lnTo>
                  <a:pt x="116713" y="59474"/>
                </a:lnTo>
                <a:lnTo>
                  <a:pt x="177283" y="59474"/>
                </a:lnTo>
                <a:lnTo>
                  <a:pt x="162471" y="23850"/>
                </a:lnTo>
                <a:lnTo>
                  <a:pt x="154191" y="10892"/>
                </a:lnTo>
                <a:lnTo>
                  <a:pt x="143595" y="3719"/>
                </a:lnTo>
                <a:lnTo>
                  <a:pt x="131213" y="649"/>
                </a:lnTo>
                <a:lnTo>
                  <a:pt x="117576" y="0"/>
                </a:lnTo>
                <a:close/>
              </a:path>
              <a:path w="235585" h="198755">
                <a:moveTo>
                  <a:pt x="218360" y="158267"/>
                </a:moveTo>
                <a:lnTo>
                  <a:pt x="152933" y="158267"/>
                </a:lnTo>
                <a:lnTo>
                  <a:pt x="168363" y="198653"/>
                </a:lnTo>
                <a:lnTo>
                  <a:pt x="235153" y="198653"/>
                </a:lnTo>
                <a:lnTo>
                  <a:pt x="218360" y="158267"/>
                </a:lnTo>
                <a:close/>
              </a:path>
              <a:path w="235585" h="198755">
                <a:moveTo>
                  <a:pt x="177283" y="59474"/>
                </a:moveTo>
                <a:lnTo>
                  <a:pt x="118402" y="59474"/>
                </a:lnTo>
                <a:lnTo>
                  <a:pt x="120103" y="63690"/>
                </a:lnTo>
                <a:lnTo>
                  <a:pt x="137782" y="113360"/>
                </a:lnTo>
                <a:lnTo>
                  <a:pt x="199688" y="113360"/>
                </a:lnTo>
                <a:lnTo>
                  <a:pt x="177283" y="59474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3"/>
          <p:cNvSpPr/>
          <p:nvPr/>
        </p:nvSpPr>
        <p:spPr>
          <a:xfrm>
            <a:off x="3729188" y="287964"/>
            <a:ext cx="179070" cy="196850"/>
          </a:xfrm>
          <a:custGeom>
            <a:avLst/>
            <a:gdLst/>
            <a:ahLst/>
            <a:cxnLst/>
            <a:rect l="l" t="t" r="r" b="b"/>
            <a:pathLst>
              <a:path w="179070" h="196850">
                <a:moveTo>
                  <a:pt x="94284" y="75768"/>
                </a:moveTo>
                <a:lnTo>
                  <a:pt x="3657" y="75768"/>
                </a:lnTo>
                <a:lnTo>
                  <a:pt x="3657" y="118402"/>
                </a:lnTo>
                <a:lnTo>
                  <a:pt x="99898" y="118402"/>
                </a:lnTo>
                <a:lnTo>
                  <a:pt x="105232" y="118694"/>
                </a:lnTo>
                <a:lnTo>
                  <a:pt x="113639" y="124307"/>
                </a:lnTo>
                <a:lnTo>
                  <a:pt x="113919" y="129641"/>
                </a:lnTo>
                <a:lnTo>
                  <a:pt x="113919" y="137210"/>
                </a:lnTo>
                <a:lnTo>
                  <a:pt x="113093" y="142265"/>
                </a:lnTo>
                <a:lnTo>
                  <a:pt x="108051" y="145351"/>
                </a:lnTo>
                <a:lnTo>
                  <a:pt x="104952" y="147027"/>
                </a:lnTo>
                <a:lnTo>
                  <a:pt x="100469" y="147599"/>
                </a:lnTo>
                <a:lnTo>
                  <a:pt x="0" y="147599"/>
                </a:lnTo>
                <a:lnTo>
                  <a:pt x="0" y="196405"/>
                </a:lnTo>
                <a:lnTo>
                  <a:pt x="121070" y="196508"/>
                </a:lnTo>
                <a:lnTo>
                  <a:pt x="162191" y="187705"/>
                </a:lnTo>
                <a:lnTo>
                  <a:pt x="178951" y="145351"/>
                </a:lnTo>
                <a:lnTo>
                  <a:pt x="178898" y="135152"/>
                </a:lnTo>
                <a:lnTo>
                  <a:pt x="159107" y="99572"/>
                </a:lnTo>
                <a:lnTo>
                  <a:pt x="145084" y="97358"/>
                </a:lnTo>
                <a:lnTo>
                  <a:pt x="145084" y="96253"/>
                </a:lnTo>
                <a:lnTo>
                  <a:pt x="170309" y="76034"/>
                </a:lnTo>
                <a:lnTo>
                  <a:pt x="102971" y="76034"/>
                </a:lnTo>
                <a:lnTo>
                  <a:pt x="94284" y="75768"/>
                </a:lnTo>
                <a:close/>
              </a:path>
              <a:path w="179070" h="196850">
                <a:moveTo>
                  <a:pt x="109994" y="0"/>
                </a:moveTo>
                <a:lnTo>
                  <a:pt x="1130" y="0"/>
                </a:lnTo>
                <a:lnTo>
                  <a:pt x="1130" y="48818"/>
                </a:lnTo>
                <a:lnTo>
                  <a:pt x="99898" y="48818"/>
                </a:lnTo>
                <a:lnTo>
                  <a:pt x="103263" y="49390"/>
                </a:lnTo>
                <a:lnTo>
                  <a:pt x="105524" y="50215"/>
                </a:lnTo>
                <a:lnTo>
                  <a:pt x="110286" y="52476"/>
                </a:lnTo>
                <a:lnTo>
                  <a:pt x="110832" y="56400"/>
                </a:lnTo>
                <a:lnTo>
                  <a:pt x="110832" y="64261"/>
                </a:lnTo>
                <a:lnTo>
                  <a:pt x="110553" y="69024"/>
                </a:lnTo>
                <a:lnTo>
                  <a:pt x="107188" y="72097"/>
                </a:lnTo>
                <a:lnTo>
                  <a:pt x="102971" y="76034"/>
                </a:lnTo>
                <a:lnTo>
                  <a:pt x="170309" y="76034"/>
                </a:lnTo>
                <a:lnTo>
                  <a:pt x="172008" y="71801"/>
                </a:lnTo>
                <a:lnTo>
                  <a:pt x="173406" y="63120"/>
                </a:lnTo>
                <a:lnTo>
                  <a:pt x="173624" y="56400"/>
                </a:lnTo>
                <a:lnTo>
                  <a:pt x="173549" y="48818"/>
                </a:lnTo>
                <a:lnTo>
                  <a:pt x="151153" y="5679"/>
                </a:lnTo>
                <a:lnTo>
                  <a:pt x="123998" y="175"/>
                </a:lnTo>
                <a:lnTo>
                  <a:pt x="10999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4"/>
          <p:cNvSpPr/>
          <p:nvPr/>
        </p:nvSpPr>
        <p:spPr>
          <a:xfrm>
            <a:off x="4144084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31" y="0"/>
                </a:moveTo>
                <a:lnTo>
                  <a:pt x="25247" y="0"/>
                </a:lnTo>
                <a:lnTo>
                  <a:pt x="15735" y="1117"/>
                </a:lnTo>
                <a:lnTo>
                  <a:pt x="1130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714" y="196405"/>
                </a:lnTo>
                <a:lnTo>
                  <a:pt x="174256" y="196405"/>
                </a:lnTo>
                <a:lnTo>
                  <a:pt x="174256" y="148996"/>
                </a:lnTo>
                <a:lnTo>
                  <a:pt x="69329" y="148996"/>
                </a:lnTo>
                <a:lnTo>
                  <a:pt x="66230" y="146189"/>
                </a:lnTo>
                <a:lnTo>
                  <a:pt x="64833" y="145072"/>
                </a:lnTo>
                <a:lnTo>
                  <a:pt x="63423" y="142824"/>
                </a:lnTo>
                <a:lnTo>
                  <a:pt x="63423" y="117563"/>
                </a:lnTo>
                <a:lnTo>
                  <a:pt x="170624" y="117563"/>
                </a:lnTo>
                <a:lnTo>
                  <a:pt x="170624" y="74917"/>
                </a:lnTo>
                <a:lnTo>
                  <a:pt x="63423" y="74917"/>
                </a:lnTo>
                <a:lnTo>
                  <a:pt x="63423" y="53022"/>
                </a:lnTo>
                <a:lnTo>
                  <a:pt x="66522" y="50507"/>
                </a:lnTo>
                <a:lnTo>
                  <a:pt x="68770" y="48539"/>
                </a:lnTo>
                <a:lnTo>
                  <a:pt x="72682" y="47701"/>
                </a:lnTo>
                <a:lnTo>
                  <a:pt x="173431" y="47701"/>
                </a:lnTo>
                <a:lnTo>
                  <a:pt x="173431" y="0"/>
                </a:lnTo>
                <a:close/>
              </a:path>
              <a:path w="174625" h="196850">
                <a:moveTo>
                  <a:pt x="174256" y="148717"/>
                </a:moveTo>
                <a:lnTo>
                  <a:pt x="74383" y="148717"/>
                </a:lnTo>
                <a:lnTo>
                  <a:pt x="69329" y="148996"/>
                </a:lnTo>
                <a:lnTo>
                  <a:pt x="174256" y="148996"/>
                </a:lnTo>
                <a:lnTo>
                  <a:pt x="174256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5"/>
          <p:cNvSpPr/>
          <p:nvPr/>
        </p:nvSpPr>
        <p:spPr>
          <a:xfrm>
            <a:off x="4331396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5" h="196850">
                <a:moveTo>
                  <a:pt x="168910" y="0"/>
                </a:moveTo>
                <a:lnTo>
                  <a:pt x="85864" y="0"/>
                </a:lnTo>
                <a:lnTo>
                  <a:pt x="68299" y="754"/>
                </a:lnTo>
                <a:lnTo>
                  <a:pt x="17132" y="25527"/>
                </a:lnTo>
                <a:lnTo>
                  <a:pt x="701" y="77621"/>
                </a:lnTo>
                <a:lnTo>
                  <a:pt x="0" y="100736"/>
                </a:lnTo>
                <a:lnTo>
                  <a:pt x="1150" y="125728"/>
                </a:lnTo>
                <a:lnTo>
                  <a:pt x="17970" y="172275"/>
                </a:lnTo>
                <a:lnTo>
                  <a:pt x="63894" y="195437"/>
                </a:lnTo>
                <a:lnTo>
                  <a:pt x="85013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63" y="147599"/>
                </a:lnTo>
                <a:lnTo>
                  <a:pt x="102424" y="147358"/>
                </a:lnTo>
                <a:lnTo>
                  <a:pt x="68418" y="128727"/>
                </a:lnTo>
                <a:lnTo>
                  <a:pt x="65112" y="99593"/>
                </a:lnTo>
                <a:lnTo>
                  <a:pt x="65329" y="91429"/>
                </a:lnTo>
                <a:lnTo>
                  <a:pt x="79316" y="55214"/>
                </a:lnTo>
                <a:lnTo>
                  <a:pt x="116459" y="48806"/>
                </a:lnTo>
                <a:lnTo>
                  <a:pt x="168910" y="48806"/>
                </a:lnTo>
                <a:lnTo>
                  <a:pt x="16891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6"/>
          <p:cNvSpPr/>
          <p:nvPr/>
        </p:nvSpPr>
        <p:spPr>
          <a:xfrm>
            <a:off x="4508815" y="287964"/>
            <a:ext cx="222250" cy="196850"/>
          </a:xfrm>
          <a:custGeom>
            <a:avLst/>
            <a:gdLst/>
            <a:ahLst/>
            <a:cxnLst/>
            <a:rect l="l" t="t" r="r" b="b"/>
            <a:pathLst>
              <a:path w="222250" h="196850">
                <a:moveTo>
                  <a:pt x="70713" y="0"/>
                </a:moveTo>
                <a:lnTo>
                  <a:pt x="0" y="0"/>
                </a:lnTo>
                <a:lnTo>
                  <a:pt x="78574" y="140576"/>
                </a:lnTo>
                <a:lnTo>
                  <a:pt x="47155" y="196405"/>
                </a:lnTo>
                <a:lnTo>
                  <a:pt x="116192" y="196405"/>
                </a:lnTo>
                <a:lnTo>
                  <a:pt x="176937" y="83616"/>
                </a:lnTo>
                <a:lnTo>
                  <a:pt x="111683" y="83616"/>
                </a:lnTo>
                <a:lnTo>
                  <a:pt x="70713" y="0"/>
                </a:lnTo>
                <a:close/>
              </a:path>
              <a:path w="222250" h="196850">
                <a:moveTo>
                  <a:pt x="221970" y="0"/>
                </a:moveTo>
                <a:lnTo>
                  <a:pt x="152933" y="0"/>
                </a:lnTo>
                <a:lnTo>
                  <a:pt x="111683" y="83616"/>
                </a:lnTo>
                <a:lnTo>
                  <a:pt x="176937" y="83616"/>
                </a:lnTo>
                <a:lnTo>
                  <a:pt x="22197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7"/>
          <p:cNvSpPr/>
          <p:nvPr/>
        </p:nvSpPr>
        <p:spPr>
          <a:xfrm>
            <a:off x="473694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2" y="906"/>
                </a:lnTo>
                <a:lnTo>
                  <a:pt x="281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77" y="139738"/>
                </a:lnTo>
                <a:lnTo>
                  <a:pt x="190451" y="115314"/>
                </a:lnTo>
                <a:lnTo>
                  <a:pt x="196588" y="91465"/>
                </a:lnTo>
                <a:lnTo>
                  <a:pt x="124587" y="91465"/>
                </a:lnTo>
                <a:lnTo>
                  <a:pt x="116713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36" y="48806"/>
                </a:lnTo>
                <a:lnTo>
                  <a:pt x="197427" y="48806"/>
                </a:lnTo>
                <a:lnTo>
                  <a:pt x="197406" y="48390"/>
                </a:lnTo>
                <a:lnTo>
                  <a:pt x="174925" y="6622"/>
                </a:lnTo>
                <a:lnTo>
                  <a:pt x="154081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27" y="48806"/>
                </a:moveTo>
                <a:lnTo>
                  <a:pt x="124015" y="48806"/>
                </a:lnTo>
                <a:lnTo>
                  <a:pt x="129349" y="53314"/>
                </a:lnTo>
                <a:lnTo>
                  <a:pt x="134416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88" y="91465"/>
                </a:lnTo>
                <a:lnTo>
                  <a:pt x="197953" y="80771"/>
                </a:lnTo>
                <a:lnTo>
                  <a:pt x="198386" y="67335"/>
                </a:lnTo>
                <a:lnTo>
                  <a:pt x="197427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8"/>
          <p:cNvSpPr/>
          <p:nvPr/>
        </p:nvSpPr>
        <p:spPr>
          <a:xfrm>
            <a:off x="4950165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4" h="196850">
                <a:moveTo>
                  <a:pt x="168922" y="0"/>
                </a:moveTo>
                <a:lnTo>
                  <a:pt x="85864" y="0"/>
                </a:lnTo>
                <a:lnTo>
                  <a:pt x="68291" y="754"/>
                </a:lnTo>
                <a:lnTo>
                  <a:pt x="17106" y="25527"/>
                </a:lnTo>
                <a:lnTo>
                  <a:pt x="703" y="77621"/>
                </a:lnTo>
                <a:lnTo>
                  <a:pt x="0" y="100736"/>
                </a:lnTo>
                <a:lnTo>
                  <a:pt x="1148" y="125728"/>
                </a:lnTo>
                <a:lnTo>
                  <a:pt x="17957" y="172275"/>
                </a:lnTo>
                <a:lnTo>
                  <a:pt x="63890" y="195437"/>
                </a:lnTo>
                <a:lnTo>
                  <a:pt x="85026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76" y="147599"/>
                </a:lnTo>
                <a:lnTo>
                  <a:pt x="102416" y="147358"/>
                </a:lnTo>
                <a:lnTo>
                  <a:pt x="68416" y="128727"/>
                </a:lnTo>
                <a:lnTo>
                  <a:pt x="65100" y="99593"/>
                </a:lnTo>
                <a:lnTo>
                  <a:pt x="65320" y="91429"/>
                </a:lnTo>
                <a:lnTo>
                  <a:pt x="79313" y="55214"/>
                </a:lnTo>
                <a:lnTo>
                  <a:pt x="116446" y="48806"/>
                </a:lnTo>
                <a:lnTo>
                  <a:pt x="168922" y="48806"/>
                </a:lnTo>
                <a:lnTo>
                  <a:pt x="168922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9"/>
          <p:cNvSpPr/>
          <p:nvPr/>
        </p:nvSpPr>
        <p:spPr>
          <a:xfrm>
            <a:off x="2084233" y="557446"/>
            <a:ext cx="3037840" cy="0"/>
          </a:xfrm>
          <a:custGeom>
            <a:avLst/>
            <a:gdLst/>
            <a:ahLst/>
            <a:cxnLst/>
            <a:rect l="l" t="t" r="r" b="b"/>
            <a:pathLst>
              <a:path w="3037840">
                <a:moveTo>
                  <a:pt x="0" y="0"/>
                </a:moveTo>
                <a:lnTo>
                  <a:pt x="3037458" y="0"/>
                </a:lnTo>
              </a:path>
            </a:pathLst>
          </a:custGeom>
          <a:ln w="9245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0"/>
          <p:cNvSpPr/>
          <p:nvPr/>
        </p:nvSpPr>
        <p:spPr>
          <a:xfrm>
            <a:off x="2087027" y="287964"/>
            <a:ext cx="153670" cy="21590"/>
          </a:xfrm>
          <a:custGeom>
            <a:avLst/>
            <a:gdLst/>
            <a:ahLst/>
            <a:cxnLst/>
            <a:rect l="l" t="t" r="r" b="b"/>
            <a:pathLst>
              <a:path w="153670" h="21590">
                <a:moveTo>
                  <a:pt x="94005" y="0"/>
                </a:moveTo>
                <a:lnTo>
                  <a:pt x="0" y="0"/>
                </a:lnTo>
                <a:lnTo>
                  <a:pt x="0" y="21424"/>
                </a:lnTo>
                <a:lnTo>
                  <a:pt x="153530" y="21424"/>
                </a:lnTo>
                <a:lnTo>
                  <a:pt x="152082" y="19634"/>
                </a:lnTo>
                <a:lnTo>
                  <a:pt x="142968" y="12306"/>
                </a:lnTo>
                <a:lnTo>
                  <a:pt x="130511" y="6030"/>
                </a:lnTo>
                <a:lnTo>
                  <a:pt x="114320" y="1648"/>
                </a:lnTo>
                <a:lnTo>
                  <a:pt x="9400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1"/>
          <p:cNvSpPr/>
          <p:nvPr/>
        </p:nvSpPr>
        <p:spPr>
          <a:xfrm>
            <a:off x="2084499" y="320946"/>
            <a:ext cx="174625" cy="163830"/>
          </a:xfrm>
          <a:custGeom>
            <a:avLst/>
            <a:gdLst/>
            <a:ahLst/>
            <a:cxnLst/>
            <a:rect l="l" t="t" r="r" b="b"/>
            <a:pathLst>
              <a:path w="174625" h="163830">
                <a:moveTo>
                  <a:pt x="163944" y="0"/>
                </a:moveTo>
                <a:lnTo>
                  <a:pt x="2527" y="0"/>
                </a:lnTo>
                <a:lnTo>
                  <a:pt x="2527" y="15836"/>
                </a:lnTo>
                <a:lnTo>
                  <a:pt x="62293" y="15836"/>
                </a:lnTo>
                <a:lnTo>
                  <a:pt x="71413" y="16092"/>
                </a:lnTo>
                <a:lnTo>
                  <a:pt x="107200" y="29603"/>
                </a:lnTo>
                <a:lnTo>
                  <a:pt x="109435" y="41097"/>
                </a:lnTo>
                <a:lnTo>
                  <a:pt x="6464" y="41097"/>
                </a:lnTo>
                <a:lnTo>
                  <a:pt x="6464" y="85432"/>
                </a:lnTo>
                <a:lnTo>
                  <a:pt x="109435" y="85432"/>
                </a:lnTo>
                <a:lnTo>
                  <a:pt x="108896" y="91937"/>
                </a:lnTo>
                <a:lnTo>
                  <a:pt x="71807" y="114192"/>
                </a:lnTo>
                <a:lnTo>
                  <a:pt x="58648" y="114617"/>
                </a:lnTo>
                <a:lnTo>
                  <a:pt x="0" y="114617"/>
                </a:lnTo>
                <a:lnTo>
                  <a:pt x="0" y="163436"/>
                </a:lnTo>
                <a:lnTo>
                  <a:pt x="96532" y="163436"/>
                </a:lnTo>
                <a:lnTo>
                  <a:pt x="109229" y="162817"/>
                </a:lnTo>
                <a:lnTo>
                  <a:pt x="151523" y="146608"/>
                </a:lnTo>
                <a:lnTo>
                  <a:pt x="173583" y="91007"/>
                </a:lnTo>
                <a:lnTo>
                  <a:pt x="174536" y="63550"/>
                </a:lnTo>
                <a:lnTo>
                  <a:pt x="174225" y="47411"/>
                </a:lnTo>
                <a:lnTo>
                  <a:pt x="172826" y="30884"/>
                </a:lnTo>
                <a:lnTo>
                  <a:pt x="169633" y="14803"/>
                </a:lnTo>
                <a:lnTo>
                  <a:pt x="16394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2"/>
          <p:cNvSpPr/>
          <p:nvPr/>
        </p:nvSpPr>
        <p:spPr>
          <a:xfrm>
            <a:off x="1380170" y="299553"/>
            <a:ext cx="241300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0919" y="0"/>
                </a:lnTo>
              </a:path>
            </a:pathLst>
          </a:custGeom>
          <a:ln w="19672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3"/>
          <p:cNvSpPr/>
          <p:nvPr/>
        </p:nvSpPr>
        <p:spPr>
          <a:xfrm>
            <a:off x="1393480" y="320946"/>
            <a:ext cx="328295" cy="347345"/>
          </a:xfrm>
          <a:custGeom>
            <a:avLst/>
            <a:gdLst/>
            <a:ahLst/>
            <a:cxnLst/>
            <a:rect l="l" t="t" r="r" b="b"/>
            <a:pathLst>
              <a:path w="328294" h="347344">
                <a:moveTo>
                  <a:pt x="247332" y="0"/>
                </a:moveTo>
                <a:lnTo>
                  <a:pt x="0" y="0"/>
                </a:lnTo>
                <a:lnTo>
                  <a:pt x="584" y="1447"/>
                </a:lnTo>
                <a:lnTo>
                  <a:pt x="1155" y="2768"/>
                </a:lnTo>
                <a:lnTo>
                  <a:pt x="2946" y="7365"/>
                </a:lnTo>
                <a:lnTo>
                  <a:pt x="19011" y="54178"/>
                </a:lnTo>
                <a:lnTo>
                  <a:pt x="131648" y="54178"/>
                </a:lnTo>
                <a:lnTo>
                  <a:pt x="171281" y="62202"/>
                </a:lnTo>
                <a:lnTo>
                  <a:pt x="203681" y="84069"/>
                </a:lnTo>
                <a:lnTo>
                  <a:pt x="225543" y="116473"/>
                </a:lnTo>
                <a:lnTo>
                  <a:pt x="233565" y="156108"/>
                </a:lnTo>
                <a:lnTo>
                  <a:pt x="225543" y="195715"/>
                </a:lnTo>
                <a:lnTo>
                  <a:pt x="203681" y="228095"/>
                </a:lnTo>
                <a:lnTo>
                  <a:pt x="171281" y="249945"/>
                </a:lnTo>
                <a:lnTo>
                  <a:pt x="131648" y="257962"/>
                </a:lnTo>
                <a:lnTo>
                  <a:pt x="88658" y="257962"/>
                </a:lnTo>
                <a:lnTo>
                  <a:pt x="15493" y="346824"/>
                </a:lnTo>
                <a:lnTo>
                  <a:pt x="145287" y="346824"/>
                </a:lnTo>
                <a:lnTo>
                  <a:pt x="190692" y="341176"/>
                </a:lnTo>
                <a:lnTo>
                  <a:pt x="232000" y="325112"/>
                </a:lnTo>
                <a:lnTo>
                  <a:pt x="267749" y="299951"/>
                </a:lnTo>
                <a:lnTo>
                  <a:pt x="296476" y="267011"/>
                </a:lnTo>
                <a:lnTo>
                  <a:pt x="316718" y="227611"/>
                </a:lnTo>
                <a:lnTo>
                  <a:pt x="327012" y="183070"/>
                </a:lnTo>
                <a:lnTo>
                  <a:pt x="327609" y="175552"/>
                </a:lnTo>
                <a:lnTo>
                  <a:pt x="327761" y="173621"/>
                </a:lnTo>
                <a:lnTo>
                  <a:pt x="327913" y="170446"/>
                </a:lnTo>
                <a:lnTo>
                  <a:pt x="328015" y="151511"/>
                </a:lnTo>
                <a:lnTo>
                  <a:pt x="322247" y="105886"/>
                </a:lnTo>
                <a:lnTo>
                  <a:pt x="305909" y="64463"/>
                </a:lnTo>
                <a:lnTo>
                  <a:pt x="280454" y="28686"/>
                </a:lnTo>
                <a:lnTo>
                  <a:pt x="247332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4"/>
          <p:cNvSpPr/>
          <p:nvPr/>
        </p:nvSpPr>
        <p:spPr>
          <a:xfrm>
            <a:off x="3336237" y="287964"/>
            <a:ext cx="176530" cy="21590"/>
          </a:xfrm>
          <a:custGeom>
            <a:avLst/>
            <a:gdLst/>
            <a:ahLst/>
            <a:cxnLst/>
            <a:rect l="l" t="t" r="r" b="b"/>
            <a:pathLst>
              <a:path w="176529" h="21590">
                <a:moveTo>
                  <a:pt x="175945" y="0"/>
                </a:moveTo>
                <a:lnTo>
                  <a:pt x="20218" y="0"/>
                </a:lnTo>
                <a:lnTo>
                  <a:pt x="11531" y="4203"/>
                </a:lnTo>
                <a:lnTo>
                  <a:pt x="6489" y="9537"/>
                </a:lnTo>
                <a:lnTo>
                  <a:pt x="3009" y="13271"/>
                </a:lnTo>
                <a:lnTo>
                  <a:pt x="1092" y="17310"/>
                </a:lnTo>
                <a:lnTo>
                  <a:pt x="0" y="21424"/>
                </a:lnTo>
                <a:lnTo>
                  <a:pt x="175945" y="21424"/>
                </a:lnTo>
                <a:lnTo>
                  <a:pt x="17594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5"/>
          <p:cNvSpPr/>
          <p:nvPr/>
        </p:nvSpPr>
        <p:spPr>
          <a:xfrm>
            <a:off x="3334865" y="320946"/>
            <a:ext cx="177800" cy="163830"/>
          </a:xfrm>
          <a:custGeom>
            <a:avLst/>
            <a:gdLst/>
            <a:ahLst/>
            <a:cxnLst/>
            <a:rect l="l" t="t" r="r" b="b"/>
            <a:pathLst>
              <a:path w="177800" h="163830">
                <a:moveTo>
                  <a:pt x="177317" y="0"/>
                </a:moveTo>
                <a:lnTo>
                  <a:pt x="25" y="0"/>
                </a:lnTo>
                <a:lnTo>
                  <a:pt x="0" y="163436"/>
                </a:lnTo>
                <a:lnTo>
                  <a:pt x="63411" y="163436"/>
                </a:lnTo>
                <a:lnTo>
                  <a:pt x="63411" y="20904"/>
                </a:lnTo>
                <a:lnTo>
                  <a:pt x="65087" y="18656"/>
                </a:lnTo>
                <a:lnTo>
                  <a:pt x="67602" y="15570"/>
                </a:lnTo>
                <a:lnTo>
                  <a:pt x="177317" y="15570"/>
                </a:lnTo>
                <a:lnTo>
                  <a:pt x="177317" y="0"/>
                </a:lnTo>
                <a:close/>
              </a:path>
              <a:path w="177800" h="163830">
                <a:moveTo>
                  <a:pt x="177317" y="15570"/>
                </a:moveTo>
                <a:lnTo>
                  <a:pt x="67602" y="15570"/>
                </a:lnTo>
                <a:lnTo>
                  <a:pt x="72669" y="15836"/>
                </a:lnTo>
                <a:lnTo>
                  <a:pt x="177317" y="15836"/>
                </a:lnTo>
                <a:lnTo>
                  <a:pt x="177317" y="1557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6"/>
          <p:cNvSpPr/>
          <p:nvPr/>
        </p:nvSpPr>
        <p:spPr>
          <a:xfrm>
            <a:off x="3929822" y="287964"/>
            <a:ext cx="187960" cy="21590"/>
          </a:xfrm>
          <a:custGeom>
            <a:avLst/>
            <a:gdLst/>
            <a:ahLst/>
            <a:cxnLst/>
            <a:rect l="l" t="t" r="r" b="b"/>
            <a:pathLst>
              <a:path w="187960" h="21590">
                <a:moveTo>
                  <a:pt x="140614" y="0"/>
                </a:moveTo>
                <a:lnTo>
                  <a:pt x="32004" y="0"/>
                </a:lnTo>
                <a:lnTo>
                  <a:pt x="22845" y="906"/>
                </a:lnTo>
                <a:lnTo>
                  <a:pt x="0" y="21424"/>
                </a:lnTo>
                <a:lnTo>
                  <a:pt x="187502" y="21424"/>
                </a:lnTo>
                <a:lnTo>
                  <a:pt x="152144" y="489"/>
                </a:lnTo>
                <a:lnTo>
                  <a:pt x="14061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7"/>
          <p:cNvSpPr/>
          <p:nvPr/>
        </p:nvSpPr>
        <p:spPr>
          <a:xfrm>
            <a:off x="3927892" y="320946"/>
            <a:ext cx="198755" cy="163830"/>
          </a:xfrm>
          <a:custGeom>
            <a:avLst/>
            <a:gdLst/>
            <a:ahLst/>
            <a:cxnLst/>
            <a:rect l="l" t="t" r="r" b="b"/>
            <a:pathLst>
              <a:path w="198754" h="163830">
                <a:moveTo>
                  <a:pt x="194348" y="0"/>
                </a:moveTo>
                <a:lnTo>
                  <a:pt x="101" y="0"/>
                </a:lnTo>
                <a:lnTo>
                  <a:pt x="0" y="163436"/>
                </a:lnTo>
                <a:lnTo>
                  <a:pt x="63423" y="163436"/>
                </a:lnTo>
                <a:lnTo>
                  <a:pt x="63423" y="106768"/>
                </a:lnTo>
                <a:lnTo>
                  <a:pt x="146189" y="106768"/>
                </a:lnTo>
                <a:lnTo>
                  <a:pt x="190457" y="82345"/>
                </a:lnTo>
                <a:lnTo>
                  <a:pt x="196589" y="58496"/>
                </a:lnTo>
                <a:lnTo>
                  <a:pt x="124587" y="58496"/>
                </a:lnTo>
                <a:lnTo>
                  <a:pt x="116725" y="57924"/>
                </a:lnTo>
                <a:lnTo>
                  <a:pt x="63423" y="57924"/>
                </a:lnTo>
                <a:lnTo>
                  <a:pt x="63423" y="23139"/>
                </a:lnTo>
                <a:lnTo>
                  <a:pt x="64249" y="15836"/>
                </a:lnTo>
                <a:lnTo>
                  <a:pt x="197419" y="15836"/>
                </a:lnTo>
                <a:lnTo>
                  <a:pt x="197348" y="15001"/>
                </a:lnTo>
                <a:lnTo>
                  <a:pt x="196082" y="7005"/>
                </a:lnTo>
                <a:lnTo>
                  <a:pt x="194348" y="0"/>
                </a:lnTo>
                <a:close/>
              </a:path>
              <a:path w="198754" h="163830">
                <a:moveTo>
                  <a:pt x="197419" y="15836"/>
                </a:moveTo>
                <a:lnTo>
                  <a:pt x="124028" y="15836"/>
                </a:lnTo>
                <a:lnTo>
                  <a:pt x="129349" y="20345"/>
                </a:lnTo>
                <a:lnTo>
                  <a:pt x="134404" y="24536"/>
                </a:lnTo>
                <a:lnTo>
                  <a:pt x="134950" y="30708"/>
                </a:lnTo>
                <a:lnTo>
                  <a:pt x="134950" y="43903"/>
                </a:lnTo>
                <a:lnTo>
                  <a:pt x="133007" y="49517"/>
                </a:lnTo>
                <a:lnTo>
                  <a:pt x="129921" y="52882"/>
                </a:lnTo>
                <a:lnTo>
                  <a:pt x="124587" y="58496"/>
                </a:lnTo>
                <a:lnTo>
                  <a:pt x="196589" y="58496"/>
                </a:lnTo>
                <a:lnTo>
                  <a:pt x="197953" y="47801"/>
                </a:lnTo>
                <a:lnTo>
                  <a:pt x="198386" y="34366"/>
                </a:lnTo>
                <a:lnTo>
                  <a:pt x="198135" y="24536"/>
                </a:lnTo>
                <a:lnTo>
                  <a:pt x="198042" y="23139"/>
                </a:lnTo>
                <a:lnTo>
                  <a:pt x="197419" y="1583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364562" y="1052736"/>
            <a:ext cx="8568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seo-optimo.ru/wp-content/uploads/2016/11/icon-rinok-e147850423284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9667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363926" y="6333587"/>
            <a:ext cx="84659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http://st.depositphotos.com/2398103/5098/v/950/depositphotos_50989355-stock-illustration-vector-iso-9001-ic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822" y="6332357"/>
            <a:ext cx="1005878" cy="52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16053" y="6360880"/>
            <a:ext cx="7108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менеджмента качества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892983" y="1101042"/>
            <a:ext cx="5271305" cy="5277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Емкости </a:t>
            </a:r>
            <a:r>
              <a:rPr lang="ru-RU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одоранта</a:t>
            </a:r>
            <a:r>
              <a:rPr lang="ru-RU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метанола, конденсата</a:t>
            </a:r>
            <a:endParaRPr lang="ru-RU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73550" y="1628800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Фото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2" descr="C:\Users\comdir\Desktop\ПРОИЗВОДСТВО\2016\ЕК-3,0-74-УХЛ4 Компрессор Газ\IMG-20161215-WA00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43" y="2031964"/>
            <a:ext cx="2926080" cy="18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comdir\Desktop\ПРОИЗВОДСТВО\2016\Емкости на санях\DSCN661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910" y="1813466"/>
            <a:ext cx="3753711" cy="189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C:\Users\comdir\Desktop\ПРОИЗВОДСТВО\2015\Емкости и сосуды\ЕК-3,0, ЕО-3,0 Северная\IMG_20160119_09220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27" y="4005064"/>
            <a:ext cx="2981896" cy="217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comdir\Desktop\ПРОИЗВОДСТВО\2015\Емкости и сосуды\РМГ РУС ЕК-5-75-УХЛ5\IMG_20150326_14074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709" y="4005063"/>
            <a:ext cx="4014103" cy="229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06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/>
          <p:cNvSpPr/>
          <p:nvPr/>
        </p:nvSpPr>
        <p:spPr>
          <a:xfrm>
            <a:off x="1084501" y="309503"/>
            <a:ext cx="133350" cy="433070"/>
          </a:xfrm>
          <a:custGeom>
            <a:avLst/>
            <a:gdLst/>
            <a:ahLst/>
            <a:cxnLst/>
            <a:rect l="l" t="t" r="r" b="b"/>
            <a:pathLst>
              <a:path w="133350" h="433069">
                <a:moveTo>
                  <a:pt x="40424" y="0"/>
                </a:moveTo>
                <a:lnTo>
                  <a:pt x="23204" y="41048"/>
                </a:lnTo>
                <a:lnTo>
                  <a:pt x="10520" y="84221"/>
                </a:lnTo>
                <a:lnTo>
                  <a:pt x="2681" y="129235"/>
                </a:lnTo>
                <a:lnTo>
                  <a:pt x="0" y="175806"/>
                </a:lnTo>
                <a:lnTo>
                  <a:pt x="2849" y="223919"/>
                </a:lnTo>
                <a:lnTo>
                  <a:pt x="11167" y="270340"/>
                </a:lnTo>
                <a:lnTo>
                  <a:pt x="24634" y="314799"/>
                </a:lnTo>
                <a:lnTo>
                  <a:pt x="42922" y="356950"/>
                </a:lnTo>
                <a:lnTo>
                  <a:pt x="65701" y="396465"/>
                </a:lnTo>
                <a:lnTo>
                  <a:pt x="92646" y="433019"/>
                </a:lnTo>
                <a:lnTo>
                  <a:pt x="132892" y="352971"/>
                </a:lnTo>
                <a:lnTo>
                  <a:pt x="110581" y="313001"/>
                </a:lnTo>
                <a:lnTo>
                  <a:pt x="94000" y="269817"/>
                </a:lnTo>
                <a:lnTo>
                  <a:pt x="83669" y="223900"/>
                </a:lnTo>
                <a:lnTo>
                  <a:pt x="80111" y="175806"/>
                </a:lnTo>
                <a:lnTo>
                  <a:pt x="81470" y="146234"/>
                </a:lnTo>
                <a:lnTo>
                  <a:pt x="85450" y="117424"/>
                </a:lnTo>
                <a:lnTo>
                  <a:pt x="91904" y="89481"/>
                </a:lnTo>
                <a:lnTo>
                  <a:pt x="100685" y="62509"/>
                </a:lnTo>
                <a:lnTo>
                  <a:pt x="80605" y="48206"/>
                </a:lnTo>
                <a:lnTo>
                  <a:pt x="64101" y="32721"/>
                </a:lnTo>
                <a:lnTo>
                  <a:pt x="50824" y="16503"/>
                </a:lnTo>
                <a:lnTo>
                  <a:pt x="40424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/>
          <p:nvPr/>
        </p:nvSpPr>
        <p:spPr>
          <a:xfrm>
            <a:off x="1271953" y="81132"/>
            <a:ext cx="621030" cy="808355"/>
          </a:xfrm>
          <a:custGeom>
            <a:avLst/>
            <a:gdLst/>
            <a:ahLst/>
            <a:cxnLst/>
            <a:rect l="l" t="t" r="r" b="b"/>
            <a:pathLst>
              <a:path w="621029" h="808355">
                <a:moveTo>
                  <a:pt x="50622" y="682447"/>
                </a:moveTo>
                <a:lnTo>
                  <a:pt x="0" y="745070"/>
                </a:lnTo>
                <a:lnTo>
                  <a:pt x="38953" y="767009"/>
                </a:lnTo>
                <a:lnTo>
                  <a:pt x="80404" y="784623"/>
                </a:lnTo>
                <a:lnTo>
                  <a:pt x="124050" y="797596"/>
                </a:lnTo>
                <a:lnTo>
                  <a:pt x="169591" y="805612"/>
                </a:lnTo>
                <a:lnTo>
                  <a:pt x="216725" y="808355"/>
                </a:lnTo>
                <a:lnTo>
                  <a:pt x="263897" y="805612"/>
                </a:lnTo>
                <a:lnTo>
                  <a:pt x="309285" y="797662"/>
                </a:lnTo>
                <a:lnTo>
                  <a:pt x="352894" y="784754"/>
                </a:lnTo>
                <a:lnTo>
                  <a:pt x="394314" y="767212"/>
                </a:lnTo>
                <a:lnTo>
                  <a:pt x="433240" y="745343"/>
                </a:lnTo>
                <a:lnTo>
                  <a:pt x="457099" y="728243"/>
                </a:lnTo>
                <a:lnTo>
                  <a:pt x="216725" y="728243"/>
                </a:lnTo>
                <a:lnTo>
                  <a:pt x="171987" y="725173"/>
                </a:lnTo>
                <a:lnTo>
                  <a:pt x="129120" y="716241"/>
                </a:lnTo>
                <a:lnTo>
                  <a:pt x="88530" y="701861"/>
                </a:lnTo>
                <a:lnTo>
                  <a:pt x="50622" y="682447"/>
                </a:lnTo>
                <a:close/>
              </a:path>
              <a:path w="621029" h="808355">
                <a:moveTo>
                  <a:pt x="457099" y="80111"/>
                </a:moveTo>
                <a:lnTo>
                  <a:pt x="216725" y="80111"/>
                </a:lnTo>
                <a:lnTo>
                  <a:pt x="264611" y="83625"/>
                </a:lnTo>
                <a:lnTo>
                  <a:pt x="310317" y="93832"/>
                </a:lnTo>
                <a:lnTo>
                  <a:pt x="353339" y="110232"/>
                </a:lnTo>
                <a:lnTo>
                  <a:pt x="393179" y="132322"/>
                </a:lnTo>
                <a:lnTo>
                  <a:pt x="429333" y="159602"/>
                </a:lnTo>
                <a:lnTo>
                  <a:pt x="461300" y="191569"/>
                </a:lnTo>
                <a:lnTo>
                  <a:pt x="488580" y="227723"/>
                </a:lnTo>
                <a:lnTo>
                  <a:pt x="510670" y="267563"/>
                </a:lnTo>
                <a:lnTo>
                  <a:pt x="527070" y="310585"/>
                </a:lnTo>
                <a:lnTo>
                  <a:pt x="537277" y="356291"/>
                </a:lnTo>
                <a:lnTo>
                  <a:pt x="540791" y="404177"/>
                </a:lnTo>
                <a:lnTo>
                  <a:pt x="537277" y="452066"/>
                </a:lnTo>
                <a:lnTo>
                  <a:pt x="527070" y="497773"/>
                </a:lnTo>
                <a:lnTo>
                  <a:pt x="510670" y="540797"/>
                </a:lnTo>
                <a:lnTo>
                  <a:pt x="488580" y="580636"/>
                </a:lnTo>
                <a:lnTo>
                  <a:pt x="461300" y="616790"/>
                </a:lnTo>
                <a:lnTo>
                  <a:pt x="429333" y="648757"/>
                </a:lnTo>
                <a:lnTo>
                  <a:pt x="393179" y="676035"/>
                </a:lnTo>
                <a:lnTo>
                  <a:pt x="353339" y="698124"/>
                </a:lnTo>
                <a:lnTo>
                  <a:pt x="310317" y="714523"/>
                </a:lnTo>
                <a:lnTo>
                  <a:pt x="264611" y="724729"/>
                </a:lnTo>
                <a:lnTo>
                  <a:pt x="216725" y="728243"/>
                </a:lnTo>
                <a:lnTo>
                  <a:pt x="457099" y="728243"/>
                </a:lnTo>
                <a:lnTo>
                  <a:pt x="502386" y="689843"/>
                </a:lnTo>
                <a:lnTo>
                  <a:pt x="531995" y="656823"/>
                </a:lnTo>
                <a:lnTo>
                  <a:pt x="557888" y="620697"/>
                </a:lnTo>
                <a:lnTo>
                  <a:pt x="579758" y="581772"/>
                </a:lnTo>
                <a:lnTo>
                  <a:pt x="597300" y="540351"/>
                </a:lnTo>
                <a:lnTo>
                  <a:pt x="610209" y="496741"/>
                </a:lnTo>
                <a:lnTo>
                  <a:pt x="618178" y="451248"/>
                </a:lnTo>
                <a:lnTo>
                  <a:pt x="620903" y="404177"/>
                </a:lnTo>
                <a:lnTo>
                  <a:pt x="618178" y="357106"/>
                </a:lnTo>
                <a:lnTo>
                  <a:pt x="610209" y="311613"/>
                </a:lnTo>
                <a:lnTo>
                  <a:pt x="597300" y="268003"/>
                </a:lnTo>
                <a:lnTo>
                  <a:pt x="579758" y="226582"/>
                </a:lnTo>
                <a:lnTo>
                  <a:pt x="557888" y="187657"/>
                </a:lnTo>
                <a:lnTo>
                  <a:pt x="531995" y="151531"/>
                </a:lnTo>
                <a:lnTo>
                  <a:pt x="502386" y="118511"/>
                </a:lnTo>
                <a:lnTo>
                  <a:pt x="469366" y="88903"/>
                </a:lnTo>
                <a:lnTo>
                  <a:pt x="457099" y="80111"/>
                </a:lnTo>
                <a:close/>
              </a:path>
              <a:path w="621029" h="808355">
                <a:moveTo>
                  <a:pt x="216725" y="0"/>
                </a:moveTo>
                <a:lnTo>
                  <a:pt x="167981" y="2932"/>
                </a:lnTo>
                <a:lnTo>
                  <a:pt x="120954" y="11499"/>
                </a:lnTo>
                <a:lnTo>
                  <a:pt x="75975" y="25353"/>
                </a:lnTo>
                <a:lnTo>
                  <a:pt x="33375" y="44145"/>
                </a:lnTo>
                <a:lnTo>
                  <a:pt x="51633" y="55648"/>
                </a:lnTo>
                <a:lnTo>
                  <a:pt x="66547" y="70516"/>
                </a:lnTo>
                <a:lnTo>
                  <a:pt x="78452" y="87889"/>
                </a:lnTo>
                <a:lnTo>
                  <a:pt x="87680" y="106908"/>
                </a:lnTo>
                <a:lnTo>
                  <a:pt x="118075" y="95456"/>
                </a:lnTo>
                <a:lnTo>
                  <a:pt x="149826" y="87052"/>
                </a:lnTo>
                <a:lnTo>
                  <a:pt x="182765" y="81876"/>
                </a:lnTo>
                <a:lnTo>
                  <a:pt x="216725" y="80111"/>
                </a:lnTo>
                <a:lnTo>
                  <a:pt x="457099" y="80111"/>
                </a:lnTo>
                <a:lnTo>
                  <a:pt x="433240" y="63011"/>
                </a:lnTo>
                <a:lnTo>
                  <a:pt x="394314" y="41142"/>
                </a:lnTo>
                <a:lnTo>
                  <a:pt x="352894" y="23600"/>
                </a:lnTo>
                <a:lnTo>
                  <a:pt x="309285" y="10692"/>
                </a:lnTo>
                <a:lnTo>
                  <a:pt x="263794" y="2724"/>
                </a:lnTo>
                <a:lnTo>
                  <a:pt x="216725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/>
          <p:nvPr/>
        </p:nvSpPr>
        <p:spPr>
          <a:xfrm>
            <a:off x="1084692" y="16883"/>
            <a:ext cx="266700" cy="386715"/>
          </a:xfrm>
          <a:custGeom>
            <a:avLst/>
            <a:gdLst/>
            <a:ahLst/>
            <a:cxnLst/>
            <a:rect l="l" t="t" r="r" b="b"/>
            <a:pathLst>
              <a:path w="266700" h="386715">
                <a:moveTo>
                  <a:pt x="0" y="0"/>
                </a:moveTo>
                <a:lnTo>
                  <a:pt x="8730" y="115704"/>
                </a:lnTo>
                <a:lnTo>
                  <a:pt x="24649" y="180493"/>
                </a:lnTo>
                <a:lnTo>
                  <a:pt x="59462" y="217968"/>
                </a:lnTo>
                <a:lnTo>
                  <a:pt x="124879" y="251726"/>
                </a:lnTo>
                <a:lnTo>
                  <a:pt x="186188" y="292058"/>
                </a:lnTo>
                <a:lnTo>
                  <a:pt x="226109" y="336162"/>
                </a:lnTo>
                <a:lnTo>
                  <a:pt x="247767" y="371684"/>
                </a:lnTo>
                <a:lnTo>
                  <a:pt x="254292" y="386270"/>
                </a:lnTo>
                <a:lnTo>
                  <a:pt x="266307" y="308917"/>
                </a:lnTo>
                <a:lnTo>
                  <a:pt x="262308" y="264699"/>
                </a:lnTo>
                <a:lnTo>
                  <a:pt x="235093" y="237026"/>
                </a:lnTo>
                <a:lnTo>
                  <a:pt x="177457" y="209308"/>
                </a:lnTo>
                <a:lnTo>
                  <a:pt x="90322" y="150340"/>
                </a:lnTo>
                <a:lnTo>
                  <a:pt x="35921" y="81308"/>
                </a:lnTo>
                <a:lnTo>
                  <a:pt x="7925" y="23949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/>
        </p:nvSpPr>
        <p:spPr>
          <a:xfrm>
            <a:off x="1128926" y="223067"/>
            <a:ext cx="200025" cy="224790"/>
          </a:xfrm>
          <a:custGeom>
            <a:avLst/>
            <a:gdLst/>
            <a:ahLst/>
            <a:cxnLst/>
            <a:rect l="l" t="t" r="r" b="b"/>
            <a:pathLst>
              <a:path w="200025" h="224790">
                <a:moveTo>
                  <a:pt x="2387" y="0"/>
                </a:moveTo>
                <a:lnTo>
                  <a:pt x="0" y="50276"/>
                </a:lnTo>
                <a:lnTo>
                  <a:pt x="7287" y="80648"/>
                </a:lnTo>
                <a:lnTo>
                  <a:pt x="31523" y="103366"/>
                </a:lnTo>
                <a:lnTo>
                  <a:pt x="79984" y="130683"/>
                </a:lnTo>
                <a:lnTo>
                  <a:pt x="134107" y="164315"/>
                </a:lnTo>
                <a:lnTo>
                  <a:pt x="171290" y="194497"/>
                </a:lnTo>
                <a:lnTo>
                  <a:pt x="192725" y="216254"/>
                </a:lnTo>
                <a:lnTo>
                  <a:pt x="199606" y="224612"/>
                </a:lnTo>
                <a:lnTo>
                  <a:pt x="182521" y="162086"/>
                </a:lnTo>
                <a:lnTo>
                  <a:pt x="164795" y="125504"/>
                </a:lnTo>
                <a:lnTo>
                  <a:pt x="135601" y="100700"/>
                </a:lnTo>
                <a:lnTo>
                  <a:pt x="57509" y="59348"/>
                </a:lnTo>
                <a:lnTo>
                  <a:pt x="35601" y="44235"/>
                </a:lnTo>
                <a:lnTo>
                  <a:pt x="17518" y="25381"/>
                </a:lnTo>
                <a:lnTo>
                  <a:pt x="238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/>
          <p:nvPr/>
        </p:nvSpPr>
        <p:spPr>
          <a:xfrm>
            <a:off x="1131199" y="41178"/>
            <a:ext cx="219710" cy="252095"/>
          </a:xfrm>
          <a:custGeom>
            <a:avLst/>
            <a:gdLst/>
            <a:ahLst/>
            <a:cxnLst/>
            <a:rect l="l" t="t" r="r" b="b"/>
            <a:pathLst>
              <a:path w="219710" h="252094">
                <a:moveTo>
                  <a:pt x="0" y="0"/>
                </a:moveTo>
                <a:lnTo>
                  <a:pt x="23521" y="70005"/>
                </a:lnTo>
                <a:lnTo>
                  <a:pt x="46248" y="109701"/>
                </a:lnTo>
                <a:lnTo>
                  <a:pt x="81579" y="133811"/>
                </a:lnTo>
                <a:lnTo>
                  <a:pt x="142913" y="157060"/>
                </a:lnTo>
                <a:lnTo>
                  <a:pt x="175384" y="179141"/>
                </a:lnTo>
                <a:lnTo>
                  <a:pt x="199210" y="210978"/>
                </a:lnTo>
                <a:lnTo>
                  <a:pt x="213880" y="239596"/>
                </a:lnTo>
                <a:lnTo>
                  <a:pt x="218884" y="252018"/>
                </a:lnTo>
                <a:lnTo>
                  <a:pt x="219425" y="179121"/>
                </a:lnTo>
                <a:lnTo>
                  <a:pt x="212780" y="139569"/>
                </a:lnTo>
                <a:lnTo>
                  <a:pt x="192808" y="119634"/>
                </a:lnTo>
                <a:lnTo>
                  <a:pt x="153365" y="105587"/>
                </a:lnTo>
                <a:lnTo>
                  <a:pt x="84101" y="75218"/>
                </a:lnTo>
                <a:lnTo>
                  <a:pt x="36415" y="40463"/>
                </a:lnTo>
                <a:lnTo>
                  <a:pt x="8863" y="11874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/>
          <p:cNvSpPr/>
          <p:nvPr/>
        </p:nvSpPr>
        <p:spPr>
          <a:xfrm>
            <a:off x="1097621" y="485310"/>
            <a:ext cx="402590" cy="497840"/>
          </a:xfrm>
          <a:custGeom>
            <a:avLst/>
            <a:gdLst/>
            <a:ahLst/>
            <a:cxnLst/>
            <a:rect l="l" t="t" r="r" b="b"/>
            <a:pathLst>
              <a:path w="402589" h="497839">
                <a:moveTo>
                  <a:pt x="257797" y="0"/>
                </a:moveTo>
                <a:lnTo>
                  <a:pt x="250151" y="0"/>
                </a:lnTo>
                <a:lnTo>
                  <a:pt x="0" y="497763"/>
                </a:lnTo>
                <a:lnTo>
                  <a:pt x="402336" y="127"/>
                </a:lnTo>
                <a:lnTo>
                  <a:pt x="25779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/>
          <p:cNvSpPr/>
          <p:nvPr/>
        </p:nvSpPr>
        <p:spPr>
          <a:xfrm>
            <a:off x="2089999" y="68318"/>
            <a:ext cx="3034106" cy="972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2"/>
          <p:cNvSpPr/>
          <p:nvPr/>
        </p:nvSpPr>
        <p:spPr>
          <a:xfrm>
            <a:off x="2084169" y="665878"/>
            <a:ext cx="3035846" cy="2241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3"/>
          <p:cNvSpPr/>
          <p:nvPr/>
        </p:nvSpPr>
        <p:spPr>
          <a:xfrm>
            <a:off x="2310839" y="406900"/>
            <a:ext cx="0" cy="77470"/>
          </a:xfrm>
          <a:custGeom>
            <a:avLst/>
            <a:gdLst/>
            <a:ahLst/>
            <a:cxnLst/>
            <a:rect l="l" t="t" r="r" b="b"/>
            <a:pathLst>
              <a:path h="77469">
                <a:moveTo>
                  <a:pt x="0" y="0"/>
                </a:moveTo>
                <a:lnTo>
                  <a:pt x="0" y="7747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4"/>
          <p:cNvSpPr/>
          <p:nvPr/>
        </p:nvSpPr>
        <p:spPr>
          <a:xfrm>
            <a:off x="2279127" y="382135"/>
            <a:ext cx="198120" cy="0"/>
          </a:xfrm>
          <a:custGeom>
            <a:avLst/>
            <a:gdLst/>
            <a:ahLst/>
            <a:cxnLst/>
            <a:rect l="l" t="t" r="r" b="b"/>
            <a:pathLst>
              <a:path w="198120">
                <a:moveTo>
                  <a:pt x="0" y="0"/>
                </a:moveTo>
                <a:lnTo>
                  <a:pt x="198107" y="0"/>
                </a:lnTo>
              </a:path>
            </a:pathLst>
          </a:custGeom>
          <a:ln w="49529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5"/>
          <p:cNvSpPr/>
          <p:nvPr/>
        </p:nvSpPr>
        <p:spPr>
          <a:xfrm>
            <a:off x="2310839" y="287520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85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/>
          <p:cNvSpPr/>
          <p:nvPr/>
        </p:nvSpPr>
        <p:spPr>
          <a:xfrm>
            <a:off x="2445522" y="406366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8003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7"/>
          <p:cNvSpPr/>
          <p:nvPr/>
        </p:nvSpPr>
        <p:spPr>
          <a:xfrm>
            <a:off x="2445522" y="287964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596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/>
          <p:cNvSpPr/>
          <p:nvPr/>
        </p:nvSpPr>
        <p:spPr>
          <a:xfrm>
            <a:off x="2502952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05" y="0"/>
                </a:moveTo>
                <a:lnTo>
                  <a:pt x="25247" y="0"/>
                </a:lnTo>
                <a:lnTo>
                  <a:pt x="15709" y="1117"/>
                </a:lnTo>
                <a:lnTo>
                  <a:pt x="1117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688" y="196405"/>
                </a:lnTo>
                <a:lnTo>
                  <a:pt x="174243" y="196405"/>
                </a:lnTo>
                <a:lnTo>
                  <a:pt x="174243" y="148996"/>
                </a:lnTo>
                <a:lnTo>
                  <a:pt x="69316" y="148996"/>
                </a:lnTo>
                <a:lnTo>
                  <a:pt x="66217" y="146189"/>
                </a:lnTo>
                <a:lnTo>
                  <a:pt x="64820" y="145072"/>
                </a:lnTo>
                <a:lnTo>
                  <a:pt x="63411" y="142824"/>
                </a:lnTo>
                <a:lnTo>
                  <a:pt x="63411" y="117563"/>
                </a:lnTo>
                <a:lnTo>
                  <a:pt x="170599" y="117563"/>
                </a:lnTo>
                <a:lnTo>
                  <a:pt x="170599" y="74917"/>
                </a:lnTo>
                <a:lnTo>
                  <a:pt x="63411" y="74917"/>
                </a:lnTo>
                <a:lnTo>
                  <a:pt x="63411" y="53022"/>
                </a:lnTo>
                <a:lnTo>
                  <a:pt x="66497" y="50507"/>
                </a:lnTo>
                <a:lnTo>
                  <a:pt x="68745" y="48539"/>
                </a:lnTo>
                <a:lnTo>
                  <a:pt x="72669" y="47701"/>
                </a:lnTo>
                <a:lnTo>
                  <a:pt x="173405" y="47701"/>
                </a:lnTo>
                <a:lnTo>
                  <a:pt x="173405" y="0"/>
                </a:lnTo>
                <a:close/>
              </a:path>
              <a:path w="174625" h="196850">
                <a:moveTo>
                  <a:pt x="174243" y="148717"/>
                </a:moveTo>
                <a:lnTo>
                  <a:pt x="74358" y="148717"/>
                </a:lnTo>
                <a:lnTo>
                  <a:pt x="69316" y="148996"/>
                </a:lnTo>
                <a:lnTo>
                  <a:pt x="174243" y="148996"/>
                </a:lnTo>
                <a:lnTo>
                  <a:pt x="174243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9"/>
          <p:cNvSpPr/>
          <p:nvPr/>
        </p:nvSpPr>
        <p:spPr>
          <a:xfrm>
            <a:off x="269760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1" y="906"/>
                </a:lnTo>
                <a:lnTo>
                  <a:pt x="279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89" y="139738"/>
                </a:lnTo>
                <a:lnTo>
                  <a:pt x="190444" y="115314"/>
                </a:lnTo>
                <a:lnTo>
                  <a:pt x="196577" y="91465"/>
                </a:lnTo>
                <a:lnTo>
                  <a:pt x="124587" y="91465"/>
                </a:lnTo>
                <a:lnTo>
                  <a:pt x="116725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49" y="48806"/>
                </a:lnTo>
                <a:lnTo>
                  <a:pt x="197419" y="48806"/>
                </a:lnTo>
                <a:lnTo>
                  <a:pt x="197397" y="48390"/>
                </a:lnTo>
                <a:lnTo>
                  <a:pt x="174934" y="6622"/>
                </a:lnTo>
                <a:lnTo>
                  <a:pt x="154077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19" y="48806"/>
                </a:moveTo>
                <a:lnTo>
                  <a:pt x="124015" y="48806"/>
                </a:lnTo>
                <a:lnTo>
                  <a:pt x="129362" y="53314"/>
                </a:lnTo>
                <a:lnTo>
                  <a:pt x="134404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77" y="91465"/>
                </a:lnTo>
                <a:lnTo>
                  <a:pt x="197940" y="80771"/>
                </a:lnTo>
                <a:lnTo>
                  <a:pt x="198374" y="67335"/>
                </a:lnTo>
                <a:lnTo>
                  <a:pt x="197419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0"/>
          <p:cNvSpPr/>
          <p:nvPr/>
        </p:nvSpPr>
        <p:spPr>
          <a:xfrm>
            <a:off x="2913810" y="287964"/>
            <a:ext cx="177800" cy="196850"/>
          </a:xfrm>
          <a:custGeom>
            <a:avLst/>
            <a:gdLst/>
            <a:ahLst/>
            <a:cxnLst/>
            <a:rect l="l" t="t" r="r" b="b"/>
            <a:pathLst>
              <a:path w="177800" h="196850">
                <a:moveTo>
                  <a:pt x="177342" y="0"/>
                </a:moveTo>
                <a:lnTo>
                  <a:pt x="21602" y="0"/>
                </a:lnTo>
                <a:lnTo>
                  <a:pt x="12903" y="4203"/>
                </a:lnTo>
                <a:lnTo>
                  <a:pt x="0" y="35915"/>
                </a:lnTo>
                <a:lnTo>
                  <a:pt x="0" y="196405"/>
                </a:lnTo>
                <a:lnTo>
                  <a:pt x="63423" y="196405"/>
                </a:lnTo>
                <a:lnTo>
                  <a:pt x="63423" y="53873"/>
                </a:lnTo>
                <a:lnTo>
                  <a:pt x="65087" y="51638"/>
                </a:lnTo>
                <a:lnTo>
                  <a:pt x="67614" y="48539"/>
                </a:lnTo>
                <a:lnTo>
                  <a:pt x="177342" y="48539"/>
                </a:lnTo>
                <a:lnTo>
                  <a:pt x="177342" y="0"/>
                </a:lnTo>
                <a:close/>
              </a:path>
              <a:path w="177800" h="196850">
                <a:moveTo>
                  <a:pt x="177342" y="48539"/>
                </a:moveTo>
                <a:lnTo>
                  <a:pt x="67614" y="48539"/>
                </a:lnTo>
                <a:lnTo>
                  <a:pt x="72669" y="48806"/>
                </a:lnTo>
                <a:lnTo>
                  <a:pt x="177342" y="48806"/>
                </a:lnTo>
                <a:lnTo>
                  <a:pt x="177342" y="48539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/>
          <p:cNvSpPr/>
          <p:nvPr/>
        </p:nvSpPr>
        <p:spPr>
          <a:xfrm>
            <a:off x="3098975" y="285716"/>
            <a:ext cx="216535" cy="201295"/>
          </a:xfrm>
          <a:custGeom>
            <a:avLst/>
            <a:gdLst/>
            <a:ahLst/>
            <a:cxnLst/>
            <a:rect l="l" t="t" r="r" b="b"/>
            <a:pathLst>
              <a:path w="216535" h="201294">
                <a:moveTo>
                  <a:pt x="108051" y="0"/>
                </a:moveTo>
                <a:lnTo>
                  <a:pt x="61841" y="2844"/>
                </a:lnTo>
                <a:lnTo>
                  <a:pt x="22174" y="20205"/>
                </a:lnTo>
                <a:lnTo>
                  <a:pt x="3090" y="57807"/>
                </a:lnTo>
                <a:lnTo>
                  <a:pt x="0" y="100456"/>
                </a:lnTo>
                <a:lnTo>
                  <a:pt x="464" y="121008"/>
                </a:lnTo>
                <a:lnTo>
                  <a:pt x="9713" y="163393"/>
                </a:lnTo>
                <a:lnTo>
                  <a:pt x="40239" y="192028"/>
                </a:lnTo>
                <a:lnTo>
                  <a:pt x="85228" y="200467"/>
                </a:lnTo>
                <a:lnTo>
                  <a:pt x="108051" y="200901"/>
                </a:lnTo>
                <a:lnTo>
                  <a:pt x="130852" y="200467"/>
                </a:lnTo>
                <a:lnTo>
                  <a:pt x="175826" y="192028"/>
                </a:lnTo>
                <a:lnTo>
                  <a:pt x="206351" y="163393"/>
                </a:lnTo>
                <a:lnTo>
                  <a:pt x="209987" y="152082"/>
                </a:lnTo>
                <a:lnTo>
                  <a:pt x="108051" y="152082"/>
                </a:lnTo>
                <a:lnTo>
                  <a:pt x="96912" y="151664"/>
                </a:lnTo>
                <a:lnTo>
                  <a:pt x="66332" y="121223"/>
                </a:lnTo>
                <a:lnTo>
                  <a:pt x="65100" y="100456"/>
                </a:lnTo>
                <a:lnTo>
                  <a:pt x="65253" y="89222"/>
                </a:lnTo>
                <a:lnTo>
                  <a:pt x="87269" y="51139"/>
                </a:lnTo>
                <a:lnTo>
                  <a:pt x="108051" y="48831"/>
                </a:lnTo>
                <a:lnTo>
                  <a:pt x="210072" y="48831"/>
                </a:lnTo>
                <a:lnTo>
                  <a:pt x="206351" y="37324"/>
                </a:lnTo>
                <a:lnTo>
                  <a:pt x="193890" y="20205"/>
                </a:lnTo>
                <a:lnTo>
                  <a:pt x="175785" y="8883"/>
                </a:lnTo>
                <a:lnTo>
                  <a:pt x="154228" y="2844"/>
                </a:lnTo>
                <a:lnTo>
                  <a:pt x="131043" y="435"/>
                </a:lnTo>
                <a:lnTo>
                  <a:pt x="108051" y="0"/>
                </a:lnTo>
                <a:close/>
              </a:path>
              <a:path w="216535" h="201294">
                <a:moveTo>
                  <a:pt x="210072" y="48831"/>
                </a:moveTo>
                <a:lnTo>
                  <a:pt x="108051" y="48831"/>
                </a:lnTo>
                <a:lnTo>
                  <a:pt x="119370" y="49249"/>
                </a:lnTo>
                <a:lnTo>
                  <a:pt x="128800" y="51139"/>
                </a:lnTo>
                <a:lnTo>
                  <a:pt x="150890" y="88942"/>
                </a:lnTo>
                <a:lnTo>
                  <a:pt x="150850" y="111418"/>
                </a:lnTo>
                <a:lnTo>
                  <a:pt x="128800" y="149774"/>
                </a:lnTo>
                <a:lnTo>
                  <a:pt x="108051" y="152082"/>
                </a:lnTo>
                <a:lnTo>
                  <a:pt x="209987" y="152082"/>
                </a:lnTo>
                <a:lnTo>
                  <a:pt x="212974" y="142792"/>
                </a:lnTo>
                <a:lnTo>
                  <a:pt x="215600" y="121008"/>
                </a:lnTo>
                <a:lnTo>
                  <a:pt x="216065" y="100456"/>
                </a:lnTo>
                <a:lnTo>
                  <a:pt x="215590" y="79481"/>
                </a:lnTo>
                <a:lnTo>
                  <a:pt x="212974" y="57807"/>
                </a:lnTo>
                <a:lnTo>
                  <a:pt x="210072" y="48831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2"/>
          <p:cNvSpPr/>
          <p:nvPr/>
        </p:nvSpPr>
        <p:spPr>
          <a:xfrm>
            <a:off x="3484306" y="285716"/>
            <a:ext cx="235585" cy="198755"/>
          </a:xfrm>
          <a:custGeom>
            <a:avLst/>
            <a:gdLst/>
            <a:ahLst/>
            <a:cxnLst/>
            <a:rect l="l" t="t" r="r" b="b"/>
            <a:pathLst>
              <a:path w="235585" h="198755">
                <a:moveTo>
                  <a:pt x="117576" y="0"/>
                </a:moveTo>
                <a:lnTo>
                  <a:pt x="78039" y="13967"/>
                </a:lnTo>
                <a:lnTo>
                  <a:pt x="0" y="198653"/>
                </a:lnTo>
                <a:lnTo>
                  <a:pt x="66789" y="198653"/>
                </a:lnTo>
                <a:lnTo>
                  <a:pt x="82219" y="158267"/>
                </a:lnTo>
                <a:lnTo>
                  <a:pt x="218360" y="158267"/>
                </a:lnTo>
                <a:lnTo>
                  <a:pt x="199688" y="113360"/>
                </a:lnTo>
                <a:lnTo>
                  <a:pt x="97383" y="113360"/>
                </a:lnTo>
                <a:lnTo>
                  <a:pt x="115062" y="63690"/>
                </a:lnTo>
                <a:lnTo>
                  <a:pt x="115633" y="62293"/>
                </a:lnTo>
                <a:lnTo>
                  <a:pt x="116713" y="59474"/>
                </a:lnTo>
                <a:lnTo>
                  <a:pt x="177283" y="59474"/>
                </a:lnTo>
                <a:lnTo>
                  <a:pt x="162471" y="23850"/>
                </a:lnTo>
                <a:lnTo>
                  <a:pt x="154191" y="10892"/>
                </a:lnTo>
                <a:lnTo>
                  <a:pt x="143595" y="3719"/>
                </a:lnTo>
                <a:lnTo>
                  <a:pt x="131213" y="649"/>
                </a:lnTo>
                <a:lnTo>
                  <a:pt x="117576" y="0"/>
                </a:lnTo>
                <a:close/>
              </a:path>
              <a:path w="235585" h="198755">
                <a:moveTo>
                  <a:pt x="218360" y="158267"/>
                </a:moveTo>
                <a:lnTo>
                  <a:pt x="152933" y="158267"/>
                </a:lnTo>
                <a:lnTo>
                  <a:pt x="168363" y="198653"/>
                </a:lnTo>
                <a:lnTo>
                  <a:pt x="235153" y="198653"/>
                </a:lnTo>
                <a:lnTo>
                  <a:pt x="218360" y="158267"/>
                </a:lnTo>
                <a:close/>
              </a:path>
              <a:path w="235585" h="198755">
                <a:moveTo>
                  <a:pt x="177283" y="59474"/>
                </a:moveTo>
                <a:lnTo>
                  <a:pt x="118402" y="59474"/>
                </a:lnTo>
                <a:lnTo>
                  <a:pt x="120103" y="63690"/>
                </a:lnTo>
                <a:lnTo>
                  <a:pt x="137782" y="113360"/>
                </a:lnTo>
                <a:lnTo>
                  <a:pt x="199688" y="113360"/>
                </a:lnTo>
                <a:lnTo>
                  <a:pt x="177283" y="59474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3"/>
          <p:cNvSpPr/>
          <p:nvPr/>
        </p:nvSpPr>
        <p:spPr>
          <a:xfrm>
            <a:off x="3729188" y="287964"/>
            <a:ext cx="179070" cy="196850"/>
          </a:xfrm>
          <a:custGeom>
            <a:avLst/>
            <a:gdLst/>
            <a:ahLst/>
            <a:cxnLst/>
            <a:rect l="l" t="t" r="r" b="b"/>
            <a:pathLst>
              <a:path w="179070" h="196850">
                <a:moveTo>
                  <a:pt x="94284" y="75768"/>
                </a:moveTo>
                <a:lnTo>
                  <a:pt x="3657" y="75768"/>
                </a:lnTo>
                <a:lnTo>
                  <a:pt x="3657" y="118402"/>
                </a:lnTo>
                <a:lnTo>
                  <a:pt x="99898" y="118402"/>
                </a:lnTo>
                <a:lnTo>
                  <a:pt x="105232" y="118694"/>
                </a:lnTo>
                <a:lnTo>
                  <a:pt x="113639" y="124307"/>
                </a:lnTo>
                <a:lnTo>
                  <a:pt x="113919" y="129641"/>
                </a:lnTo>
                <a:lnTo>
                  <a:pt x="113919" y="137210"/>
                </a:lnTo>
                <a:lnTo>
                  <a:pt x="113093" y="142265"/>
                </a:lnTo>
                <a:lnTo>
                  <a:pt x="108051" y="145351"/>
                </a:lnTo>
                <a:lnTo>
                  <a:pt x="104952" y="147027"/>
                </a:lnTo>
                <a:lnTo>
                  <a:pt x="100469" y="147599"/>
                </a:lnTo>
                <a:lnTo>
                  <a:pt x="0" y="147599"/>
                </a:lnTo>
                <a:lnTo>
                  <a:pt x="0" y="196405"/>
                </a:lnTo>
                <a:lnTo>
                  <a:pt x="121070" y="196508"/>
                </a:lnTo>
                <a:lnTo>
                  <a:pt x="162191" y="187705"/>
                </a:lnTo>
                <a:lnTo>
                  <a:pt x="178951" y="145351"/>
                </a:lnTo>
                <a:lnTo>
                  <a:pt x="178898" y="135152"/>
                </a:lnTo>
                <a:lnTo>
                  <a:pt x="159107" y="99572"/>
                </a:lnTo>
                <a:lnTo>
                  <a:pt x="145084" y="97358"/>
                </a:lnTo>
                <a:lnTo>
                  <a:pt x="145084" y="96253"/>
                </a:lnTo>
                <a:lnTo>
                  <a:pt x="170309" y="76034"/>
                </a:lnTo>
                <a:lnTo>
                  <a:pt x="102971" y="76034"/>
                </a:lnTo>
                <a:lnTo>
                  <a:pt x="94284" y="75768"/>
                </a:lnTo>
                <a:close/>
              </a:path>
              <a:path w="179070" h="196850">
                <a:moveTo>
                  <a:pt x="109994" y="0"/>
                </a:moveTo>
                <a:lnTo>
                  <a:pt x="1130" y="0"/>
                </a:lnTo>
                <a:lnTo>
                  <a:pt x="1130" y="48818"/>
                </a:lnTo>
                <a:lnTo>
                  <a:pt x="99898" y="48818"/>
                </a:lnTo>
                <a:lnTo>
                  <a:pt x="103263" y="49390"/>
                </a:lnTo>
                <a:lnTo>
                  <a:pt x="105524" y="50215"/>
                </a:lnTo>
                <a:lnTo>
                  <a:pt x="110286" y="52476"/>
                </a:lnTo>
                <a:lnTo>
                  <a:pt x="110832" y="56400"/>
                </a:lnTo>
                <a:lnTo>
                  <a:pt x="110832" y="64261"/>
                </a:lnTo>
                <a:lnTo>
                  <a:pt x="110553" y="69024"/>
                </a:lnTo>
                <a:lnTo>
                  <a:pt x="107188" y="72097"/>
                </a:lnTo>
                <a:lnTo>
                  <a:pt x="102971" y="76034"/>
                </a:lnTo>
                <a:lnTo>
                  <a:pt x="170309" y="76034"/>
                </a:lnTo>
                <a:lnTo>
                  <a:pt x="172008" y="71801"/>
                </a:lnTo>
                <a:lnTo>
                  <a:pt x="173406" y="63120"/>
                </a:lnTo>
                <a:lnTo>
                  <a:pt x="173624" y="56400"/>
                </a:lnTo>
                <a:lnTo>
                  <a:pt x="173549" y="48818"/>
                </a:lnTo>
                <a:lnTo>
                  <a:pt x="151153" y="5679"/>
                </a:lnTo>
                <a:lnTo>
                  <a:pt x="123998" y="175"/>
                </a:lnTo>
                <a:lnTo>
                  <a:pt x="10999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4"/>
          <p:cNvSpPr/>
          <p:nvPr/>
        </p:nvSpPr>
        <p:spPr>
          <a:xfrm>
            <a:off x="4144084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31" y="0"/>
                </a:moveTo>
                <a:lnTo>
                  <a:pt x="25247" y="0"/>
                </a:lnTo>
                <a:lnTo>
                  <a:pt x="15735" y="1117"/>
                </a:lnTo>
                <a:lnTo>
                  <a:pt x="1130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714" y="196405"/>
                </a:lnTo>
                <a:lnTo>
                  <a:pt x="174256" y="196405"/>
                </a:lnTo>
                <a:lnTo>
                  <a:pt x="174256" y="148996"/>
                </a:lnTo>
                <a:lnTo>
                  <a:pt x="69329" y="148996"/>
                </a:lnTo>
                <a:lnTo>
                  <a:pt x="66230" y="146189"/>
                </a:lnTo>
                <a:lnTo>
                  <a:pt x="64833" y="145072"/>
                </a:lnTo>
                <a:lnTo>
                  <a:pt x="63423" y="142824"/>
                </a:lnTo>
                <a:lnTo>
                  <a:pt x="63423" y="117563"/>
                </a:lnTo>
                <a:lnTo>
                  <a:pt x="170624" y="117563"/>
                </a:lnTo>
                <a:lnTo>
                  <a:pt x="170624" y="74917"/>
                </a:lnTo>
                <a:lnTo>
                  <a:pt x="63423" y="74917"/>
                </a:lnTo>
                <a:lnTo>
                  <a:pt x="63423" y="53022"/>
                </a:lnTo>
                <a:lnTo>
                  <a:pt x="66522" y="50507"/>
                </a:lnTo>
                <a:lnTo>
                  <a:pt x="68770" y="48539"/>
                </a:lnTo>
                <a:lnTo>
                  <a:pt x="72682" y="47701"/>
                </a:lnTo>
                <a:lnTo>
                  <a:pt x="173431" y="47701"/>
                </a:lnTo>
                <a:lnTo>
                  <a:pt x="173431" y="0"/>
                </a:lnTo>
                <a:close/>
              </a:path>
              <a:path w="174625" h="196850">
                <a:moveTo>
                  <a:pt x="174256" y="148717"/>
                </a:moveTo>
                <a:lnTo>
                  <a:pt x="74383" y="148717"/>
                </a:lnTo>
                <a:lnTo>
                  <a:pt x="69329" y="148996"/>
                </a:lnTo>
                <a:lnTo>
                  <a:pt x="174256" y="148996"/>
                </a:lnTo>
                <a:lnTo>
                  <a:pt x="174256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5"/>
          <p:cNvSpPr/>
          <p:nvPr/>
        </p:nvSpPr>
        <p:spPr>
          <a:xfrm>
            <a:off x="4331396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5" h="196850">
                <a:moveTo>
                  <a:pt x="168910" y="0"/>
                </a:moveTo>
                <a:lnTo>
                  <a:pt x="85864" y="0"/>
                </a:lnTo>
                <a:lnTo>
                  <a:pt x="68299" y="754"/>
                </a:lnTo>
                <a:lnTo>
                  <a:pt x="17132" y="25527"/>
                </a:lnTo>
                <a:lnTo>
                  <a:pt x="701" y="77621"/>
                </a:lnTo>
                <a:lnTo>
                  <a:pt x="0" y="100736"/>
                </a:lnTo>
                <a:lnTo>
                  <a:pt x="1150" y="125728"/>
                </a:lnTo>
                <a:lnTo>
                  <a:pt x="17970" y="172275"/>
                </a:lnTo>
                <a:lnTo>
                  <a:pt x="63894" y="195437"/>
                </a:lnTo>
                <a:lnTo>
                  <a:pt x="85013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63" y="147599"/>
                </a:lnTo>
                <a:lnTo>
                  <a:pt x="102424" y="147358"/>
                </a:lnTo>
                <a:lnTo>
                  <a:pt x="68418" y="128727"/>
                </a:lnTo>
                <a:lnTo>
                  <a:pt x="65112" y="99593"/>
                </a:lnTo>
                <a:lnTo>
                  <a:pt x="65329" y="91429"/>
                </a:lnTo>
                <a:lnTo>
                  <a:pt x="79316" y="55214"/>
                </a:lnTo>
                <a:lnTo>
                  <a:pt x="116459" y="48806"/>
                </a:lnTo>
                <a:lnTo>
                  <a:pt x="168910" y="48806"/>
                </a:lnTo>
                <a:lnTo>
                  <a:pt x="16891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6"/>
          <p:cNvSpPr/>
          <p:nvPr/>
        </p:nvSpPr>
        <p:spPr>
          <a:xfrm>
            <a:off x="4508815" y="287964"/>
            <a:ext cx="222250" cy="196850"/>
          </a:xfrm>
          <a:custGeom>
            <a:avLst/>
            <a:gdLst/>
            <a:ahLst/>
            <a:cxnLst/>
            <a:rect l="l" t="t" r="r" b="b"/>
            <a:pathLst>
              <a:path w="222250" h="196850">
                <a:moveTo>
                  <a:pt x="70713" y="0"/>
                </a:moveTo>
                <a:lnTo>
                  <a:pt x="0" y="0"/>
                </a:lnTo>
                <a:lnTo>
                  <a:pt x="78574" y="140576"/>
                </a:lnTo>
                <a:lnTo>
                  <a:pt x="47155" y="196405"/>
                </a:lnTo>
                <a:lnTo>
                  <a:pt x="116192" y="196405"/>
                </a:lnTo>
                <a:lnTo>
                  <a:pt x="176937" y="83616"/>
                </a:lnTo>
                <a:lnTo>
                  <a:pt x="111683" y="83616"/>
                </a:lnTo>
                <a:lnTo>
                  <a:pt x="70713" y="0"/>
                </a:lnTo>
                <a:close/>
              </a:path>
              <a:path w="222250" h="196850">
                <a:moveTo>
                  <a:pt x="221970" y="0"/>
                </a:moveTo>
                <a:lnTo>
                  <a:pt x="152933" y="0"/>
                </a:lnTo>
                <a:lnTo>
                  <a:pt x="111683" y="83616"/>
                </a:lnTo>
                <a:lnTo>
                  <a:pt x="176937" y="83616"/>
                </a:lnTo>
                <a:lnTo>
                  <a:pt x="22197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7"/>
          <p:cNvSpPr/>
          <p:nvPr/>
        </p:nvSpPr>
        <p:spPr>
          <a:xfrm>
            <a:off x="473694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2" y="906"/>
                </a:lnTo>
                <a:lnTo>
                  <a:pt x="281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77" y="139738"/>
                </a:lnTo>
                <a:lnTo>
                  <a:pt x="190451" y="115314"/>
                </a:lnTo>
                <a:lnTo>
                  <a:pt x="196588" y="91465"/>
                </a:lnTo>
                <a:lnTo>
                  <a:pt x="124587" y="91465"/>
                </a:lnTo>
                <a:lnTo>
                  <a:pt x="116713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36" y="48806"/>
                </a:lnTo>
                <a:lnTo>
                  <a:pt x="197427" y="48806"/>
                </a:lnTo>
                <a:lnTo>
                  <a:pt x="197406" y="48390"/>
                </a:lnTo>
                <a:lnTo>
                  <a:pt x="174925" y="6622"/>
                </a:lnTo>
                <a:lnTo>
                  <a:pt x="154081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27" y="48806"/>
                </a:moveTo>
                <a:lnTo>
                  <a:pt x="124015" y="48806"/>
                </a:lnTo>
                <a:lnTo>
                  <a:pt x="129349" y="53314"/>
                </a:lnTo>
                <a:lnTo>
                  <a:pt x="134416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88" y="91465"/>
                </a:lnTo>
                <a:lnTo>
                  <a:pt x="197953" y="80771"/>
                </a:lnTo>
                <a:lnTo>
                  <a:pt x="198386" y="67335"/>
                </a:lnTo>
                <a:lnTo>
                  <a:pt x="197427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8"/>
          <p:cNvSpPr/>
          <p:nvPr/>
        </p:nvSpPr>
        <p:spPr>
          <a:xfrm>
            <a:off x="4950165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4" h="196850">
                <a:moveTo>
                  <a:pt x="168922" y="0"/>
                </a:moveTo>
                <a:lnTo>
                  <a:pt x="85864" y="0"/>
                </a:lnTo>
                <a:lnTo>
                  <a:pt x="68291" y="754"/>
                </a:lnTo>
                <a:lnTo>
                  <a:pt x="17106" y="25527"/>
                </a:lnTo>
                <a:lnTo>
                  <a:pt x="703" y="77621"/>
                </a:lnTo>
                <a:lnTo>
                  <a:pt x="0" y="100736"/>
                </a:lnTo>
                <a:lnTo>
                  <a:pt x="1148" y="125728"/>
                </a:lnTo>
                <a:lnTo>
                  <a:pt x="17957" y="172275"/>
                </a:lnTo>
                <a:lnTo>
                  <a:pt x="63890" y="195437"/>
                </a:lnTo>
                <a:lnTo>
                  <a:pt x="85026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76" y="147599"/>
                </a:lnTo>
                <a:lnTo>
                  <a:pt x="102416" y="147358"/>
                </a:lnTo>
                <a:lnTo>
                  <a:pt x="68416" y="128727"/>
                </a:lnTo>
                <a:lnTo>
                  <a:pt x="65100" y="99593"/>
                </a:lnTo>
                <a:lnTo>
                  <a:pt x="65320" y="91429"/>
                </a:lnTo>
                <a:lnTo>
                  <a:pt x="79313" y="55214"/>
                </a:lnTo>
                <a:lnTo>
                  <a:pt x="116446" y="48806"/>
                </a:lnTo>
                <a:lnTo>
                  <a:pt x="168922" y="48806"/>
                </a:lnTo>
                <a:lnTo>
                  <a:pt x="168922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9"/>
          <p:cNvSpPr/>
          <p:nvPr/>
        </p:nvSpPr>
        <p:spPr>
          <a:xfrm>
            <a:off x="2084233" y="557446"/>
            <a:ext cx="3037840" cy="0"/>
          </a:xfrm>
          <a:custGeom>
            <a:avLst/>
            <a:gdLst/>
            <a:ahLst/>
            <a:cxnLst/>
            <a:rect l="l" t="t" r="r" b="b"/>
            <a:pathLst>
              <a:path w="3037840">
                <a:moveTo>
                  <a:pt x="0" y="0"/>
                </a:moveTo>
                <a:lnTo>
                  <a:pt x="3037458" y="0"/>
                </a:lnTo>
              </a:path>
            </a:pathLst>
          </a:custGeom>
          <a:ln w="9245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0"/>
          <p:cNvSpPr/>
          <p:nvPr/>
        </p:nvSpPr>
        <p:spPr>
          <a:xfrm>
            <a:off x="2087027" y="287964"/>
            <a:ext cx="153670" cy="21590"/>
          </a:xfrm>
          <a:custGeom>
            <a:avLst/>
            <a:gdLst/>
            <a:ahLst/>
            <a:cxnLst/>
            <a:rect l="l" t="t" r="r" b="b"/>
            <a:pathLst>
              <a:path w="153670" h="21590">
                <a:moveTo>
                  <a:pt x="94005" y="0"/>
                </a:moveTo>
                <a:lnTo>
                  <a:pt x="0" y="0"/>
                </a:lnTo>
                <a:lnTo>
                  <a:pt x="0" y="21424"/>
                </a:lnTo>
                <a:lnTo>
                  <a:pt x="153530" y="21424"/>
                </a:lnTo>
                <a:lnTo>
                  <a:pt x="152082" y="19634"/>
                </a:lnTo>
                <a:lnTo>
                  <a:pt x="142968" y="12306"/>
                </a:lnTo>
                <a:lnTo>
                  <a:pt x="130511" y="6030"/>
                </a:lnTo>
                <a:lnTo>
                  <a:pt x="114320" y="1648"/>
                </a:lnTo>
                <a:lnTo>
                  <a:pt x="9400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1"/>
          <p:cNvSpPr/>
          <p:nvPr/>
        </p:nvSpPr>
        <p:spPr>
          <a:xfrm>
            <a:off x="2084499" y="320946"/>
            <a:ext cx="174625" cy="163830"/>
          </a:xfrm>
          <a:custGeom>
            <a:avLst/>
            <a:gdLst/>
            <a:ahLst/>
            <a:cxnLst/>
            <a:rect l="l" t="t" r="r" b="b"/>
            <a:pathLst>
              <a:path w="174625" h="163830">
                <a:moveTo>
                  <a:pt x="163944" y="0"/>
                </a:moveTo>
                <a:lnTo>
                  <a:pt x="2527" y="0"/>
                </a:lnTo>
                <a:lnTo>
                  <a:pt x="2527" y="15836"/>
                </a:lnTo>
                <a:lnTo>
                  <a:pt x="62293" y="15836"/>
                </a:lnTo>
                <a:lnTo>
                  <a:pt x="71413" y="16092"/>
                </a:lnTo>
                <a:lnTo>
                  <a:pt x="107200" y="29603"/>
                </a:lnTo>
                <a:lnTo>
                  <a:pt x="109435" y="41097"/>
                </a:lnTo>
                <a:lnTo>
                  <a:pt x="6464" y="41097"/>
                </a:lnTo>
                <a:lnTo>
                  <a:pt x="6464" y="85432"/>
                </a:lnTo>
                <a:lnTo>
                  <a:pt x="109435" y="85432"/>
                </a:lnTo>
                <a:lnTo>
                  <a:pt x="108896" y="91937"/>
                </a:lnTo>
                <a:lnTo>
                  <a:pt x="71807" y="114192"/>
                </a:lnTo>
                <a:lnTo>
                  <a:pt x="58648" y="114617"/>
                </a:lnTo>
                <a:lnTo>
                  <a:pt x="0" y="114617"/>
                </a:lnTo>
                <a:lnTo>
                  <a:pt x="0" y="163436"/>
                </a:lnTo>
                <a:lnTo>
                  <a:pt x="96532" y="163436"/>
                </a:lnTo>
                <a:lnTo>
                  <a:pt x="109229" y="162817"/>
                </a:lnTo>
                <a:lnTo>
                  <a:pt x="151523" y="146608"/>
                </a:lnTo>
                <a:lnTo>
                  <a:pt x="173583" y="91007"/>
                </a:lnTo>
                <a:lnTo>
                  <a:pt x="174536" y="63550"/>
                </a:lnTo>
                <a:lnTo>
                  <a:pt x="174225" y="47411"/>
                </a:lnTo>
                <a:lnTo>
                  <a:pt x="172826" y="30884"/>
                </a:lnTo>
                <a:lnTo>
                  <a:pt x="169633" y="14803"/>
                </a:lnTo>
                <a:lnTo>
                  <a:pt x="16394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2"/>
          <p:cNvSpPr/>
          <p:nvPr/>
        </p:nvSpPr>
        <p:spPr>
          <a:xfrm>
            <a:off x="1380170" y="299553"/>
            <a:ext cx="241300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0919" y="0"/>
                </a:lnTo>
              </a:path>
            </a:pathLst>
          </a:custGeom>
          <a:ln w="19672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3"/>
          <p:cNvSpPr/>
          <p:nvPr/>
        </p:nvSpPr>
        <p:spPr>
          <a:xfrm>
            <a:off x="1393480" y="320946"/>
            <a:ext cx="328295" cy="347345"/>
          </a:xfrm>
          <a:custGeom>
            <a:avLst/>
            <a:gdLst/>
            <a:ahLst/>
            <a:cxnLst/>
            <a:rect l="l" t="t" r="r" b="b"/>
            <a:pathLst>
              <a:path w="328294" h="347344">
                <a:moveTo>
                  <a:pt x="247332" y="0"/>
                </a:moveTo>
                <a:lnTo>
                  <a:pt x="0" y="0"/>
                </a:lnTo>
                <a:lnTo>
                  <a:pt x="584" y="1447"/>
                </a:lnTo>
                <a:lnTo>
                  <a:pt x="1155" y="2768"/>
                </a:lnTo>
                <a:lnTo>
                  <a:pt x="2946" y="7365"/>
                </a:lnTo>
                <a:lnTo>
                  <a:pt x="19011" y="54178"/>
                </a:lnTo>
                <a:lnTo>
                  <a:pt x="131648" y="54178"/>
                </a:lnTo>
                <a:lnTo>
                  <a:pt x="171281" y="62202"/>
                </a:lnTo>
                <a:lnTo>
                  <a:pt x="203681" y="84069"/>
                </a:lnTo>
                <a:lnTo>
                  <a:pt x="225543" y="116473"/>
                </a:lnTo>
                <a:lnTo>
                  <a:pt x="233565" y="156108"/>
                </a:lnTo>
                <a:lnTo>
                  <a:pt x="225543" y="195715"/>
                </a:lnTo>
                <a:lnTo>
                  <a:pt x="203681" y="228095"/>
                </a:lnTo>
                <a:lnTo>
                  <a:pt x="171281" y="249945"/>
                </a:lnTo>
                <a:lnTo>
                  <a:pt x="131648" y="257962"/>
                </a:lnTo>
                <a:lnTo>
                  <a:pt x="88658" y="257962"/>
                </a:lnTo>
                <a:lnTo>
                  <a:pt x="15493" y="346824"/>
                </a:lnTo>
                <a:lnTo>
                  <a:pt x="145287" y="346824"/>
                </a:lnTo>
                <a:lnTo>
                  <a:pt x="190692" y="341176"/>
                </a:lnTo>
                <a:lnTo>
                  <a:pt x="232000" y="325112"/>
                </a:lnTo>
                <a:lnTo>
                  <a:pt x="267749" y="299951"/>
                </a:lnTo>
                <a:lnTo>
                  <a:pt x="296476" y="267011"/>
                </a:lnTo>
                <a:lnTo>
                  <a:pt x="316718" y="227611"/>
                </a:lnTo>
                <a:lnTo>
                  <a:pt x="327012" y="183070"/>
                </a:lnTo>
                <a:lnTo>
                  <a:pt x="327609" y="175552"/>
                </a:lnTo>
                <a:lnTo>
                  <a:pt x="327761" y="173621"/>
                </a:lnTo>
                <a:lnTo>
                  <a:pt x="327913" y="170446"/>
                </a:lnTo>
                <a:lnTo>
                  <a:pt x="328015" y="151511"/>
                </a:lnTo>
                <a:lnTo>
                  <a:pt x="322247" y="105886"/>
                </a:lnTo>
                <a:lnTo>
                  <a:pt x="305909" y="64463"/>
                </a:lnTo>
                <a:lnTo>
                  <a:pt x="280454" y="28686"/>
                </a:lnTo>
                <a:lnTo>
                  <a:pt x="247332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4"/>
          <p:cNvSpPr/>
          <p:nvPr/>
        </p:nvSpPr>
        <p:spPr>
          <a:xfrm>
            <a:off x="3336237" y="287964"/>
            <a:ext cx="176530" cy="21590"/>
          </a:xfrm>
          <a:custGeom>
            <a:avLst/>
            <a:gdLst/>
            <a:ahLst/>
            <a:cxnLst/>
            <a:rect l="l" t="t" r="r" b="b"/>
            <a:pathLst>
              <a:path w="176529" h="21590">
                <a:moveTo>
                  <a:pt x="175945" y="0"/>
                </a:moveTo>
                <a:lnTo>
                  <a:pt x="20218" y="0"/>
                </a:lnTo>
                <a:lnTo>
                  <a:pt x="11531" y="4203"/>
                </a:lnTo>
                <a:lnTo>
                  <a:pt x="6489" y="9537"/>
                </a:lnTo>
                <a:lnTo>
                  <a:pt x="3009" y="13271"/>
                </a:lnTo>
                <a:lnTo>
                  <a:pt x="1092" y="17310"/>
                </a:lnTo>
                <a:lnTo>
                  <a:pt x="0" y="21424"/>
                </a:lnTo>
                <a:lnTo>
                  <a:pt x="175945" y="21424"/>
                </a:lnTo>
                <a:lnTo>
                  <a:pt x="17594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5"/>
          <p:cNvSpPr/>
          <p:nvPr/>
        </p:nvSpPr>
        <p:spPr>
          <a:xfrm>
            <a:off x="3334865" y="320946"/>
            <a:ext cx="177800" cy="163830"/>
          </a:xfrm>
          <a:custGeom>
            <a:avLst/>
            <a:gdLst/>
            <a:ahLst/>
            <a:cxnLst/>
            <a:rect l="l" t="t" r="r" b="b"/>
            <a:pathLst>
              <a:path w="177800" h="163830">
                <a:moveTo>
                  <a:pt x="177317" y="0"/>
                </a:moveTo>
                <a:lnTo>
                  <a:pt x="25" y="0"/>
                </a:lnTo>
                <a:lnTo>
                  <a:pt x="0" y="163436"/>
                </a:lnTo>
                <a:lnTo>
                  <a:pt x="63411" y="163436"/>
                </a:lnTo>
                <a:lnTo>
                  <a:pt x="63411" y="20904"/>
                </a:lnTo>
                <a:lnTo>
                  <a:pt x="65087" y="18656"/>
                </a:lnTo>
                <a:lnTo>
                  <a:pt x="67602" y="15570"/>
                </a:lnTo>
                <a:lnTo>
                  <a:pt x="177317" y="15570"/>
                </a:lnTo>
                <a:lnTo>
                  <a:pt x="177317" y="0"/>
                </a:lnTo>
                <a:close/>
              </a:path>
              <a:path w="177800" h="163830">
                <a:moveTo>
                  <a:pt x="177317" y="15570"/>
                </a:moveTo>
                <a:lnTo>
                  <a:pt x="67602" y="15570"/>
                </a:lnTo>
                <a:lnTo>
                  <a:pt x="72669" y="15836"/>
                </a:lnTo>
                <a:lnTo>
                  <a:pt x="177317" y="15836"/>
                </a:lnTo>
                <a:lnTo>
                  <a:pt x="177317" y="1557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6"/>
          <p:cNvSpPr/>
          <p:nvPr/>
        </p:nvSpPr>
        <p:spPr>
          <a:xfrm>
            <a:off x="3929822" y="287964"/>
            <a:ext cx="187960" cy="21590"/>
          </a:xfrm>
          <a:custGeom>
            <a:avLst/>
            <a:gdLst/>
            <a:ahLst/>
            <a:cxnLst/>
            <a:rect l="l" t="t" r="r" b="b"/>
            <a:pathLst>
              <a:path w="187960" h="21590">
                <a:moveTo>
                  <a:pt x="140614" y="0"/>
                </a:moveTo>
                <a:lnTo>
                  <a:pt x="32004" y="0"/>
                </a:lnTo>
                <a:lnTo>
                  <a:pt x="22845" y="906"/>
                </a:lnTo>
                <a:lnTo>
                  <a:pt x="0" y="21424"/>
                </a:lnTo>
                <a:lnTo>
                  <a:pt x="187502" y="21424"/>
                </a:lnTo>
                <a:lnTo>
                  <a:pt x="152144" y="489"/>
                </a:lnTo>
                <a:lnTo>
                  <a:pt x="14061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7"/>
          <p:cNvSpPr/>
          <p:nvPr/>
        </p:nvSpPr>
        <p:spPr>
          <a:xfrm>
            <a:off x="3927892" y="320946"/>
            <a:ext cx="198755" cy="163830"/>
          </a:xfrm>
          <a:custGeom>
            <a:avLst/>
            <a:gdLst/>
            <a:ahLst/>
            <a:cxnLst/>
            <a:rect l="l" t="t" r="r" b="b"/>
            <a:pathLst>
              <a:path w="198754" h="163830">
                <a:moveTo>
                  <a:pt x="194348" y="0"/>
                </a:moveTo>
                <a:lnTo>
                  <a:pt x="101" y="0"/>
                </a:lnTo>
                <a:lnTo>
                  <a:pt x="0" y="163436"/>
                </a:lnTo>
                <a:lnTo>
                  <a:pt x="63423" y="163436"/>
                </a:lnTo>
                <a:lnTo>
                  <a:pt x="63423" y="106768"/>
                </a:lnTo>
                <a:lnTo>
                  <a:pt x="146189" y="106768"/>
                </a:lnTo>
                <a:lnTo>
                  <a:pt x="190457" y="82345"/>
                </a:lnTo>
                <a:lnTo>
                  <a:pt x="196589" y="58496"/>
                </a:lnTo>
                <a:lnTo>
                  <a:pt x="124587" y="58496"/>
                </a:lnTo>
                <a:lnTo>
                  <a:pt x="116725" y="57924"/>
                </a:lnTo>
                <a:lnTo>
                  <a:pt x="63423" y="57924"/>
                </a:lnTo>
                <a:lnTo>
                  <a:pt x="63423" y="23139"/>
                </a:lnTo>
                <a:lnTo>
                  <a:pt x="64249" y="15836"/>
                </a:lnTo>
                <a:lnTo>
                  <a:pt x="197419" y="15836"/>
                </a:lnTo>
                <a:lnTo>
                  <a:pt x="197348" y="15001"/>
                </a:lnTo>
                <a:lnTo>
                  <a:pt x="196082" y="7005"/>
                </a:lnTo>
                <a:lnTo>
                  <a:pt x="194348" y="0"/>
                </a:lnTo>
                <a:close/>
              </a:path>
              <a:path w="198754" h="163830">
                <a:moveTo>
                  <a:pt x="197419" y="15836"/>
                </a:moveTo>
                <a:lnTo>
                  <a:pt x="124028" y="15836"/>
                </a:lnTo>
                <a:lnTo>
                  <a:pt x="129349" y="20345"/>
                </a:lnTo>
                <a:lnTo>
                  <a:pt x="134404" y="24536"/>
                </a:lnTo>
                <a:lnTo>
                  <a:pt x="134950" y="30708"/>
                </a:lnTo>
                <a:lnTo>
                  <a:pt x="134950" y="43903"/>
                </a:lnTo>
                <a:lnTo>
                  <a:pt x="133007" y="49517"/>
                </a:lnTo>
                <a:lnTo>
                  <a:pt x="129921" y="52882"/>
                </a:lnTo>
                <a:lnTo>
                  <a:pt x="124587" y="58496"/>
                </a:lnTo>
                <a:lnTo>
                  <a:pt x="196589" y="58496"/>
                </a:lnTo>
                <a:lnTo>
                  <a:pt x="197953" y="47801"/>
                </a:lnTo>
                <a:lnTo>
                  <a:pt x="198386" y="34366"/>
                </a:lnTo>
                <a:lnTo>
                  <a:pt x="198135" y="24536"/>
                </a:lnTo>
                <a:lnTo>
                  <a:pt x="198042" y="23139"/>
                </a:lnTo>
                <a:lnTo>
                  <a:pt x="197419" y="1583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364562" y="1052736"/>
            <a:ext cx="8568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seo-optimo.ru/wp-content/uploads/2016/11/icon-rinok-e147850423284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9667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363926" y="6333587"/>
            <a:ext cx="84659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http://st.depositphotos.com/2398103/5098/v/950/depositphotos_50989355-stock-illustration-vector-iso-9001-ico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822" y="6332357"/>
            <a:ext cx="1005878" cy="52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16053" y="6360880"/>
            <a:ext cx="7108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менеджмента качества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45854" y="1052736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 </a:t>
            </a:r>
            <a:r>
              <a:rPr lang="ru-RU" sz="2400" b="1" dirty="0" smtClean="0"/>
              <a:t>Мы  сегодня </a:t>
            </a:r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501495"/>
            <a:ext cx="3643298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rgbClr val="FF0000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20 000 м² </a:t>
            </a:r>
            <a:r>
              <a:rPr lang="ru-RU" dirty="0" smtClean="0">
                <a:latin typeface="Tahoma" panose="020B0604030504040204" pitchFamily="34" charset="0"/>
                <a:cs typeface="Arial" panose="020B0604020202020204" pitchFamily="34" charset="0"/>
              </a:rPr>
              <a:t>производственная площадка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Tahom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rgbClr val="FF0000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более</a:t>
            </a:r>
            <a:r>
              <a:rPr lang="ru-RU" sz="2200" dirty="0" smtClean="0"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smtClean="0">
                <a:solidFill>
                  <a:srgbClr val="FF0000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150</a:t>
            </a:r>
            <a:r>
              <a:rPr lang="ru-RU" dirty="0" smtClean="0">
                <a:latin typeface="Tahoma" panose="020B0604030504040204" pitchFamily="34" charset="0"/>
                <a:cs typeface="Arial" panose="020B0604020202020204" pitchFamily="34" charset="0"/>
              </a:rPr>
              <a:t> реализованных проектов</a:t>
            </a:r>
          </a:p>
          <a:p>
            <a:endParaRPr lang="ru-RU" dirty="0">
              <a:latin typeface="Tahom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rgbClr val="FF0000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более 100 </a:t>
            </a:r>
            <a:r>
              <a:rPr lang="ru-RU" dirty="0" smtClean="0">
                <a:latin typeface="Tahoma" panose="020B0604030504040204" pitchFamily="34" charset="0"/>
                <a:cs typeface="Arial" panose="020B0604020202020204" pitchFamily="34" charset="0"/>
              </a:rPr>
              <a:t>квалифицированных специалистов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Tahom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rgbClr val="FF0000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7</a:t>
            </a:r>
            <a:r>
              <a:rPr lang="ru-RU" dirty="0" smtClean="0">
                <a:latin typeface="Tahoma" panose="020B0604030504040204" pitchFamily="34" charset="0"/>
                <a:cs typeface="Arial" panose="020B0604020202020204" pitchFamily="34" charset="0"/>
              </a:rPr>
              <a:t> производственных цехов и подразделений</a:t>
            </a:r>
          </a:p>
          <a:p>
            <a:endParaRPr lang="ru-RU" dirty="0">
              <a:latin typeface="Tahom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rgbClr val="FF0000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9 </a:t>
            </a:r>
            <a:r>
              <a:rPr lang="ru-RU" dirty="0" smtClean="0">
                <a:latin typeface="Tahoma" panose="020B0604030504040204" pitchFamily="34" charset="0"/>
                <a:cs typeface="Arial" panose="020B0604020202020204" pitchFamily="34" charset="0"/>
              </a:rPr>
              <a:t>служб Административно-управленческого аппарата</a:t>
            </a:r>
            <a:endParaRPr lang="ru-RU" dirty="0">
              <a:latin typeface="Tahoma" panose="020B0604030504040204" pitchFamily="34" charset="0"/>
            </a:endParaRPr>
          </a:p>
        </p:txBody>
      </p:sp>
      <p:pic>
        <p:nvPicPr>
          <p:cNvPr id="11267" name="Picture 3" descr="C:\Users\comdir\Desktop\ПРОИЗВОДСТВО\от дизайнера\ЭГР база_00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815" y="1141436"/>
            <a:ext cx="4146405" cy="248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comdir\Desktop\ПРОИЗВОДСТВО\от дизайнера\ЭГР база_38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481" y="3861048"/>
            <a:ext cx="4151739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82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/>
          <p:cNvSpPr/>
          <p:nvPr/>
        </p:nvSpPr>
        <p:spPr>
          <a:xfrm>
            <a:off x="1084501" y="309503"/>
            <a:ext cx="133350" cy="433070"/>
          </a:xfrm>
          <a:custGeom>
            <a:avLst/>
            <a:gdLst/>
            <a:ahLst/>
            <a:cxnLst/>
            <a:rect l="l" t="t" r="r" b="b"/>
            <a:pathLst>
              <a:path w="133350" h="433069">
                <a:moveTo>
                  <a:pt x="40424" y="0"/>
                </a:moveTo>
                <a:lnTo>
                  <a:pt x="23204" y="41048"/>
                </a:lnTo>
                <a:lnTo>
                  <a:pt x="10520" y="84221"/>
                </a:lnTo>
                <a:lnTo>
                  <a:pt x="2681" y="129235"/>
                </a:lnTo>
                <a:lnTo>
                  <a:pt x="0" y="175806"/>
                </a:lnTo>
                <a:lnTo>
                  <a:pt x="2849" y="223919"/>
                </a:lnTo>
                <a:lnTo>
                  <a:pt x="11167" y="270340"/>
                </a:lnTo>
                <a:lnTo>
                  <a:pt x="24634" y="314799"/>
                </a:lnTo>
                <a:lnTo>
                  <a:pt x="42922" y="356950"/>
                </a:lnTo>
                <a:lnTo>
                  <a:pt x="65701" y="396465"/>
                </a:lnTo>
                <a:lnTo>
                  <a:pt x="92646" y="433019"/>
                </a:lnTo>
                <a:lnTo>
                  <a:pt x="132892" y="352971"/>
                </a:lnTo>
                <a:lnTo>
                  <a:pt x="110581" y="313001"/>
                </a:lnTo>
                <a:lnTo>
                  <a:pt x="94000" y="269817"/>
                </a:lnTo>
                <a:lnTo>
                  <a:pt x="83669" y="223900"/>
                </a:lnTo>
                <a:lnTo>
                  <a:pt x="80111" y="175806"/>
                </a:lnTo>
                <a:lnTo>
                  <a:pt x="81470" y="146234"/>
                </a:lnTo>
                <a:lnTo>
                  <a:pt x="85450" y="117424"/>
                </a:lnTo>
                <a:lnTo>
                  <a:pt x="91904" y="89481"/>
                </a:lnTo>
                <a:lnTo>
                  <a:pt x="100685" y="62509"/>
                </a:lnTo>
                <a:lnTo>
                  <a:pt x="80605" y="48206"/>
                </a:lnTo>
                <a:lnTo>
                  <a:pt x="64101" y="32721"/>
                </a:lnTo>
                <a:lnTo>
                  <a:pt x="50824" y="16503"/>
                </a:lnTo>
                <a:lnTo>
                  <a:pt x="40424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/>
          <p:nvPr/>
        </p:nvSpPr>
        <p:spPr>
          <a:xfrm>
            <a:off x="1271953" y="81132"/>
            <a:ext cx="621030" cy="808355"/>
          </a:xfrm>
          <a:custGeom>
            <a:avLst/>
            <a:gdLst/>
            <a:ahLst/>
            <a:cxnLst/>
            <a:rect l="l" t="t" r="r" b="b"/>
            <a:pathLst>
              <a:path w="621029" h="808355">
                <a:moveTo>
                  <a:pt x="50622" y="682447"/>
                </a:moveTo>
                <a:lnTo>
                  <a:pt x="0" y="745070"/>
                </a:lnTo>
                <a:lnTo>
                  <a:pt x="38953" y="767009"/>
                </a:lnTo>
                <a:lnTo>
                  <a:pt x="80404" y="784623"/>
                </a:lnTo>
                <a:lnTo>
                  <a:pt x="124050" y="797596"/>
                </a:lnTo>
                <a:lnTo>
                  <a:pt x="169591" y="805612"/>
                </a:lnTo>
                <a:lnTo>
                  <a:pt x="216725" y="808355"/>
                </a:lnTo>
                <a:lnTo>
                  <a:pt x="263897" y="805612"/>
                </a:lnTo>
                <a:lnTo>
                  <a:pt x="309285" y="797662"/>
                </a:lnTo>
                <a:lnTo>
                  <a:pt x="352894" y="784754"/>
                </a:lnTo>
                <a:lnTo>
                  <a:pt x="394314" y="767212"/>
                </a:lnTo>
                <a:lnTo>
                  <a:pt x="433240" y="745343"/>
                </a:lnTo>
                <a:lnTo>
                  <a:pt x="457099" y="728243"/>
                </a:lnTo>
                <a:lnTo>
                  <a:pt x="216725" y="728243"/>
                </a:lnTo>
                <a:lnTo>
                  <a:pt x="171987" y="725173"/>
                </a:lnTo>
                <a:lnTo>
                  <a:pt x="129120" y="716241"/>
                </a:lnTo>
                <a:lnTo>
                  <a:pt x="88530" y="701861"/>
                </a:lnTo>
                <a:lnTo>
                  <a:pt x="50622" y="682447"/>
                </a:lnTo>
                <a:close/>
              </a:path>
              <a:path w="621029" h="808355">
                <a:moveTo>
                  <a:pt x="457099" y="80111"/>
                </a:moveTo>
                <a:lnTo>
                  <a:pt x="216725" y="80111"/>
                </a:lnTo>
                <a:lnTo>
                  <a:pt x="264611" y="83625"/>
                </a:lnTo>
                <a:lnTo>
                  <a:pt x="310317" y="93832"/>
                </a:lnTo>
                <a:lnTo>
                  <a:pt x="353339" y="110232"/>
                </a:lnTo>
                <a:lnTo>
                  <a:pt x="393179" y="132322"/>
                </a:lnTo>
                <a:lnTo>
                  <a:pt x="429333" y="159602"/>
                </a:lnTo>
                <a:lnTo>
                  <a:pt x="461300" y="191569"/>
                </a:lnTo>
                <a:lnTo>
                  <a:pt x="488580" y="227723"/>
                </a:lnTo>
                <a:lnTo>
                  <a:pt x="510670" y="267563"/>
                </a:lnTo>
                <a:lnTo>
                  <a:pt x="527070" y="310585"/>
                </a:lnTo>
                <a:lnTo>
                  <a:pt x="537277" y="356291"/>
                </a:lnTo>
                <a:lnTo>
                  <a:pt x="540791" y="404177"/>
                </a:lnTo>
                <a:lnTo>
                  <a:pt x="537277" y="452066"/>
                </a:lnTo>
                <a:lnTo>
                  <a:pt x="527070" y="497773"/>
                </a:lnTo>
                <a:lnTo>
                  <a:pt x="510670" y="540797"/>
                </a:lnTo>
                <a:lnTo>
                  <a:pt x="488580" y="580636"/>
                </a:lnTo>
                <a:lnTo>
                  <a:pt x="461300" y="616790"/>
                </a:lnTo>
                <a:lnTo>
                  <a:pt x="429333" y="648757"/>
                </a:lnTo>
                <a:lnTo>
                  <a:pt x="393179" y="676035"/>
                </a:lnTo>
                <a:lnTo>
                  <a:pt x="353339" y="698124"/>
                </a:lnTo>
                <a:lnTo>
                  <a:pt x="310317" y="714523"/>
                </a:lnTo>
                <a:lnTo>
                  <a:pt x="264611" y="724729"/>
                </a:lnTo>
                <a:lnTo>
                  <a:pt x="216725" y="728243"/>
                </a:lnTo>
                <a:lnTo>
                  <a:pt x="457099" y="728243"/>
                </a:lnTo>
                <a:lnTo>
                  <a:pt x="502386" y="689843"/>
                </a:lnTo>
                <a:lnTo>
                  <a:pt x="531995" y="656823"/>
                </a:lnTo>
                <a:lnTo>
                  <a:pt x="557888" y="620697"/>
                </a:lnTo>
                <a:lnTo>
                  <a:pt x="579758" y="581772"/>
                </a:lnTo>
                <a:lnTo>
                  <a:pt x="597300" y="540351"/>
                </a:lnTo>
                <a:lnTo>
                  <a:pt x="610209" y="496741"/>
                </a:lnTo>
                <a:lnTo>
                  <a:pt x="618178" y="451248"/>
                </a:lnTo>
                <a:lnTo>
                  <a:pt x="620903" y="404177"/>
                </a:lnTo>
                <a:lnTo>
                  <a:pt x="618178" y="357106"/>
                </a:lnTo>
                <a:lnTo>
                  <a:pt x="610209" y="311613"/>
                </a:lnTo>
                <a:lnTo>
                  <a:pt x="597300" y="268003"/>
                </a:lnTo>
                <a:lnTo>
                  <a:pt x="579758" y="226582"/>
                </a:lnTo>
                <a:lnTo>
                  <a:pt x="557888" y="187657"/>
                </a:lnTo>
                <a:lnTo>
                  <a:pt x="531995" y="151531"/>
                </a:lnTo>
                <a:lnTo>
                  <a:pt x="502386" y="118511"/>
                </a:lnTo>
                <a:lnTo>
                  <a:pt x="469366" y="88903"/>
                </a:lnTo>
                <a:lnTo>
                  <a:pt x="457099" y="80111"/>
                </a:lnTo>
                <a:close/>
              </a:path>
              <a:path w="621029" h="808355">
                <a:moveTo>
                  <a:pt x="216725" y="0"/>
                </a:moveTo>
                <a:lnTo>
                  <a:pt x="167981" y="2932"/>
                </a:lnTo>
                <a:lnTo>
                  <a:pt x="120954" y="11499"/>
                </a:lnTo>
                <a:lnTo>
                  <a:pt x="75975" y="25353"/>
                </a:lnTo>
                <a:lnTo>
                  <a:pt x="33375" y="44145"/>
                </a:lnTo>
                <a:lnTo>
                  <a:pt x="51633" y="55648"/>
                </a:lnTo>
                <a:lnTo>
                  <a:pt x="66547" y="70516"/>
                </a:lnTo>
                <a:lnTo>
                  <a:pt x="78452" y="87889"/>
                </a:lnTo>
                <a:lnTo>
                  <a:pt x="87680" y="106908"/>
                </a:lnTo>
                <a:lnTo>
                  <a:pt x="118075" y="95456"/>
                </a:lnTo>
                <a:lnTo>
                  <a:pt x="149826" y="87052"/>
                </a:lnTo>
                <a:lnTo>
                  <a:pt x="182765" y="81876"/>
                </a:lnTo>
                <a:lnTo>
                  <a:pt x="216725" y="80111"/>
                </a:lnTo>
                <a:lnTo>
                  <a:pt x="457099" y="80111"/>
                </a:lnTo>
                <a:lnTo>
                  <a:pt x="433240" y="63011"/>
                </a:lnTo>
                <a:lnTo>
                  <a:pt x="394314" y="41142"/>
                </a:lnTo>
                <a:lnTo>
                  <a:pt x="352894" y="23600"/>
                </a:lnTo>
                <a:lnTo>
                  <a:pt x="309285" y="10692"/>
                </a:lnTo>
                <a:lnTo>
                  <a:pt x="263794" y="2724"/>
                </a:lnTo>
                <a:lnTo>
                  <a:pt x="216725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/>
          <p:nvPr/>
        </p:nvSpPr>
        <p:spPr>
          <a:xfrm>
            <a:off x="1084692" y="16883"/>
            <a:ext cx="266700" cy="386715"/>
          </a:xfrm>
          <a:custGeom>
            <a:avLst/>
            <a:gdLst/>
            <a:ahLst/>
            <a:cxnLst/>
            <a:rect l="l" t="t" r="r" b="b"/>
            <a:pathLst>
              <a:path w="266700" h="386715">
                <a:moveTo>
                  <a:pt x="0" y="0"/>
                </a:moveTo>
                <a:lnTo>
                  <a:pt x="8730" y="115704"/>
                </a:lnTo>
                <a:lnTo>
                  <a:pt x="24649" y="180493"/>
                </a:lnTo>
                <a:lnTo>
                  <a:pt x="59462" y="217968"/>
                </a:lnTo>
                <a:lnTo>
                  <a:pt x="124879" y="251726"/>
                </a:lnTo>
                <a:lnTo>
                  <a:pt x="186188" y="292058"/>
                </a:lnTo>
                <a:lnTo>
                  <a:pt x="226109" y="336162"/>
                </a:lnTo>
                <a:lnTo>
                  <a:pt x="247767" y="371684"/>
                </a:lnTo>
                <a:lnTo>
                  <a:pt x="254292" y="386270"/>
                </a:lnTo>
                <a:lnTo>
                  <a:pt x="266307" y="308917"/>
                </a:lnTo>
                <a:lnTo>
                  <a:pt x="262308" y="264699"/>
                </a:lnTo>
                <a:lnTo>
                  <a:pt x="235093" y="237026"/>
                </a:lnTo>
                <a:lnTo>
                  <a:pt x="177457" y="209308"/>
                </a:lnTo>
                <a:lnTo>
                  <a:pt x="90322" y="150340"/>
                </a:lnTo>
                <a:lnTo>
                  <a:pt x="35921" y="81308"/>
                </a:lnTo>
                <a:lnTo>
                  <a:pt x="7925" y="23949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/>
        </p:nvSpPr>
        <p:spPr>
          <a:xfrm>
            <a:off x="1128926" y="223067"/>
            <a:ext cx="200025" cy="224790"/>
          </a:xfrm>
          <a:custGeom>
            <a:avLst/>
            <a:gdLst/>
            <a:ahLst/>
            <a:cxnLst/>
            <a:rect l="l" t="t" r="r" b="b"/>
            <a:pathLst>
              <a:path w="200025" h="224790">
                <a:moveTo>
                  <a:pt x="2387" y="0"/>
                </a:moveTo>
                <a:lnTo>
                  <a:pt x="0" y="50276"/>
                </a:lnTo>
                <a:lnTo>
                  <a:pt x="7287" y="80648"/>
                </a:lnTo>
                <a:lnTo>
                  <a:pt x="31523" y="103366"/>
                </a:lnTo>
                <a:lnTo>
                  <a:pt x="79984" y="130683"/>
                </a:lnTo>
                <a:lnTo>
                  <a:pt x="134107" y="164315"/>
                </a:lnTo>
                <a:lnTo>
                  <a:pt x="171290" y="194497"/>
                </a:lnTo>
                <a:lnTo>
                  <a:pt x="192725" y="216254"/>
                </a:lnTo>
                <a:lnTo>
                  <a:pt x="199606" y="224612"/>
                </a:lnTo>
                <a:lnTo>
                  <a:pt x="182521" y="162086"/>
                </a:lnTo>
                <a:lnTo>
                  <a:pt x="164795" y="125504"/>
                </a:lnTo>
                <a:lnTo>
                  <a:pt x="135601" y="100700"/>
                </a:lnTo>
                <a:lnTo>
                  <a:pt x="57509" y="59348"/>
                </a:lnTo>
                <a:lnTo>
                  <a:pt x="35601" y="44235"/>
                </a:lnTo>
                <a:lnTo>
                  <a:pt x="17518" y="25381"/>
                </a:lnTo>
                <a:lnTo>
                  <a:pt x="238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/>
          <p:nvPr/>
        </p:nvSpPr>
        <p:spPr>
          <a:xfrm>
            <a:off x="1131199" y="41178"/>
            <a:ext cx="219710" cy="252095"/>
          </a:xfrm>
          <a:custGeom>
            <a:avLst/>
            <a:gdLst/>
            <a:ahLst/>
            <a:cxnLst/>
            <a:rect l="l" t="t" r="r" b="b"/>
            <a:pathLst>
              <a:path w="219710" h="252094">
                <a:moveTo>
                  <a:pt x="0" y="0"/>
                </a:moveTo>
                <a:lnTo>
                  <a:pt x="23521" y="70005"/>
                </a:lnTo>
                <a:lnTo>
                  <a:pt x="46248" y="109701"/>
                </a:lnTo>
                <a:lnTo>
                  <a:pt x="81579" y="133811"/>
                </a:lnTo>
                <a:lnTo>
                  <a:pt x="142913" y="157060"/>
                </a:lnTo>
                <a:lnTo>
                  <a:pt x="175384" y="179141"/>
                </a:lnTo>
                <a:lnTo>
                  <a:pt x="199210" y="210978"/>
                </a:lnTo>
                <a:lnTo>
                  <a:pt x="213880" y="239596"/>
                </a:lnTo>
                <a:lnTo>
                  <a:pt x="218884" y="252018"/>
                </a:lnTo>
                <a:lnTo>
                  <a:pt x="219425" y="179121"/>
                </a:lnTo>
                <a:lnTo>
                  <a:pt x="212780" y="139569"/>
                </a:lnTo>
                <a:lnTo>
                  <a:pt x="192808" y="119634"/>
                </a:lnTo>
                <a:lnTo>
                  <a:pt x="153365" y="105587"/>
                </a:lnTo>
                <a:lnTo>
                  <a:pt x="84101" y="75218"/>
                </a:lnTo>
                <a:lnTo>
                  <a:pt x="36415" y="40463"/>
                </a:lnTo>
                <a:lnTo>
                  <a:pt x="8863" y="11874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/>
          <p:cNvSpPr/>
          <p:nvPr/>
        </p:nvSpPr>
        <p:spPr>
          <a:xfrm>
            <a:off x="1097621" y="485310"/>
            <a:ext cx="402590" cy="497840"/>
          </a:xfrm>
          <a:custGeom>
            <a:avLst/>
            <a:gdLst/>
            <a:ahLst/>
            <a:cxnLst/>
            <a:rect l="l" t="t" r="r" b="b"/>
            <a:pathLst>
              <a:path w="402589" h="497839">
                <a:moveTo>
                  <a:pt x="257797" y="0"/>
                </a:moveTo>
                <a:lnTo>
                  <a:pt x="250151" y="0"/>
                </a:lnTo>
                <a:lnTo>
                  <a:pt x="0" y="497763"/>
                </a:lnTo>
                <a:lnTo>
                  <a:pt x="402336" y="127"/>
                </a:lnTo>
                <a:lnTo>
                  <a:pt x="25779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/>
          <p:cNvSpPr/>
          <p:nvPr/>
        </p:nvSpPr>
        <p:spPr>
          <a:xfrm>
            <a:off x="2089999" y="68318"/>
            <a:ext cx="3034106" cy="972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2"/>
          <p:cNvSpPr/>
          <p:nvPr/>
        </p:nvSpPr>
        <p:spPr>
          <a:xfrm>
            <a:off x="2084169" y="665878"/>
            <a:ext cx="3035846" cy="2241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3"/>
          <p:cNvSpPr/>
          <p:nvPr/>
        </p:nvSpPr>
        <p:spPr>
          <a:xfrm>
            <a:off x="2310839" y="406900"/>
            <a:ext cx="0" cy="77470"/>
          </a:xfrm>
          <a:custGeom>
            <a:avLst/>
            <a:gdLst/>
            <a:ahLst/>
            <a:cxnLst/>
            <a:rect l="l" t="t" r="r" b="b"/>
            <a:pathLst>
              <a:path h="77469">
                <a:moveTo>
                  <a:pt x="0" y="0"/>
                </a:moveTo>
                <a:lnTo>
                  <a:pt x="0" y="7747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4"/>
          <p:cNvSpPr/>
          <p:nvPr/>
        </p:nvSpPr>
        <p:spPr>
          <a:xfrm>
            <a:off x="2279127" y="382135"/>
            <a:ext cx="198120" cy="0"/>
          </a:xfrm>
          <a:custGeom>
            <a:avLst/>
            <a:gdLst/>
            <a:ahLst/>
            <a:cxnLst/>
            <a:rect l="l" t="t" r="r" b="b"/>
            <a:pathLst>
              <a:path w="198120">
                <a:moveTo>
                  <a:pt x="0" y="0"/>
                </a:moveTo>
                <a:lnTo>
                  <a:pt x="198107" y="0"/>
                </a:lnTo>
              </a:path>
            </a:pathLst>
          </a:custGeom>
          <a:ln w="49529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5"/>
          <p:cNvSpPr/>
          <p:nvPr/>
        </p:nvSpPr>
        <p:spPr>
          <a:xfrm>
            <a:off x="2310839" y="287520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85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/>
          <p:cNvSpPr/>
          <p:nvPr/>
        </p:nvSpPr>
        <p:spPr>
          <a:xfrm>
            <a:off x="2445522" y="406366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8003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7"/>
          <p:cNvSpPr/>
          <p:nvPr/>
        </p:nvSpPr>
        <p:spPr>
          <a:xfrm>
            <a:off x="2445522" y="287964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596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/>
          <p:cNvSpPr/>
          <p:nvPr/>
        </p:nvSpPr>
        <p:spPr>
          <a:xfrm>
            <a:off x="2502952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05" y="0"/>
                </a:moveTo>
                <a:lnTo>
                  <a:pt x="25247" y="0"/>
                </a:lnTo>
                <a:lnTo>
                  <a:pt x="15709" y="1117"/>
                </a:lnTo>
                <a:lnTo>
                  <a:pt x="1117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688" y="196405"/>
                </a:lnTo>
                <a:lnTo>
                  <a:pt x="174243" y="196405"/>
                </a:lnTo>
                <a:lnTo>
                  <a:pt x="174243" y="148996"/>
                </a:lnTo>
                <a:lnTo>
                  <a:pt x="69316" y="148996"/>
                </a:lnTo>
                <a:lnTo>
                  <a:pt x="66217" y="146189"/>
                </a:lnTo>
                <a:lnTo>
                  <a:pt x="64820" y="145072"/>
                </a:lnTo>
                <a:lnTo>
                  <a:pt x="63411" y="142824"/>
                </a:lnTo>
                <a:lnTo>
                  <a:pt x="63411" y="117563"/>
                </a:lnTo>
                <a:lnTo>
                  <a:pt x="170599" y="117563"/>
                </a:lnTo>
                <a:lnTo>
                  <a:pt x="170599" y="74917"/>
                </a:lnTo>
                <a:lnTo>
                  <a:pt x="63411" y="74917"/>
                </a:lnTo>
                <a:lnTo>
                  <a:pt x="63411" y="53022"/>
                </a:lnTo>
                <a:lnTo>
                  <a:pt x="66497" y="50507"/>
                </a:lnTo>
                <a:lnTo>
                  <a:pt x="68745" y="48539"/>
                </a:lnTo>
                <a:lnTo>
                  <a:pt x="72669" y="47701"/>
                </a:lnTo>
                <a:lnTo>
                  <a:pt x="173405" y="47701"/>
                </a:lnTo>
                <a:lnTo>
                  <a:pt x="173405" y="0"/>
                </a:lnTo>
                <a:close/>
              </a:path>
              <a:path w="174625" h="196850">
                <a:moveTo>
                  <a:pt x="174243" y="148717"/>
                </a:moveTo>
                <a:lnTo>
                  <a:pt x="74358" y="148717"/>
                </a:lnTo>
                <a:lnTo>
                  <a:pt x="69316" y="148996"/>
                </a:lnTo>
                <a:lnTo>
                  <a:pt x="174243" y="148996"/>
                </a:lnTo>
                <a:lnTo>
                  <a:pt x="174243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9"/>
          <p:cNvSpPr/>
          <p:nvPr/>
        </p:nvSpPr>
        <p:spPr>
          <a:xfrm>
            <a:off x="269760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1" y="906"/>
                </a:lnTo>
                <a:lnTo>
                  <a:pt x="279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89" y="139738"/>
                </a:lnTo>
                <a:lnTo>
                  <a:pt x="190444" y="115314"/>
                </a:lnTo>
                <a:lnTo>
                  <a:pt x="196577" y="91465"/>
                </a:lnTo>
                <a:lnTo>
                  <a:pt x="124587" y="91465"/>
                </a:lnTo>
                <a:lnTo>
                  <a:pt x="116725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49" y="48806"/>
                </a:lnTo>
                <a:lnTo>
                  <a:pt x="197419" y="48806"/>
                </a:lnTo>
                <a:lnTo>
                  <a:pt x="197397" y="48390"/>
                </a:lnTo>
                <a:lnTo>
                  <a:pt x="174934" y="6622"/>
                </a:lnTo>
                <a:lnTo>
                  <a:pt x="154077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19" y="48806"/>
                </a:moveTo>
                <a:lnTo>
                  <a:pt x="124015" y="48806"/>
                </a:lnTo>
                <a:lnTo>
                  <a:pt x="129362" y="53314"/>
                </a:lnTo>
                <a:lnTo>
                  <a:pt x="134404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77" y="91465"/>
                </a:lnTo>
                <a:lnTo>
                  <a:pt x="197940" y="80771"/>
                </a:lnTo>
                <a:lnTo>
                  <a:pt x="198374" y="67335"/>
                </a:lnTo>
                <a:lnTo>
                  <a:pt x="197419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0"/>
          <p:cNvSpPr/>
          <p:nvPr/>
        </p:nvSpPr>
        <p:spPr>
          <a:xfrm>
            <a:off x="2913810" y="287964"/>
            <a:ext cx="177800" cy="196850"/>
          </a:xfrm>
          <a:custGeom>
            <a:avLst/>
            <a:gdLst/>
            <a:ahLst/>
            <a:cxnLst/>
            <a:rect l="l" t="t" r="r" b="b"/>
            <a:pathLst>
              <a:path w="177800" h="196850">
                <a:moveTo>
                  <a:pt x="177342" y="0"/>
                </a:moveTo>
                <a:lnTo>
                  <a:pt x="21602" y="0"/>
                </a:lnTo>
                <a:lnTo>
                  <a:pt x="12903" y="4203"/>
                </a:lnTo>
                <a:lnTo>
                  <a:pt x="0" y="35915"/>
                </a:lnTo>
                <a:lnTo>
                  <a:pt x="0" y="196405"/>
                </a:lnTo>
                <a:lnTo>
                  <a:pt x="63423" y="196405"/>
                </a:lnTo>
                <a:lnTo>
                  <a:pt x="63423" y="53873"/>
                </a:lnTo>
                <a:lnTo>
                  <a:pt x="65087" y="51638"/>
                </a:lnTo>
                <a:lnTo>
                  <a:pt x="67614" y="48539"/>
                </a:lnTo>
                <a:lnTo>
                  <a:pt x="177342" y="48539"/>
                </a:lnTo>
                <a:lnTo>
                  <a:pt x="177342" y="0"/>
                </a:lnTo>
                <a:close/>
              </a:path>
              <a:path w="177800" h="196850">
                <a:moveTo>
                  <a:pt x="177342" y="48539"/>
                </a:moveTo>
                <a:lnTo>
                  <a:pt x="67614" y="48539"/>
                </a:lnTo>
                <a:lnTo>
                  <a:pt x="72669" y="48806"/>
                </a:lnTo>
                <a:lnTo>
                  <a:pt x="177342" y="48806"/>
                </a:lnTo>
                <a:lnTo>
                  <a:pt x="177342" y="48539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/>
          <p:cNvSpPr/>
          <p:nvPr/>
        </p:nvSpPr>
        <p:spPr>
          <a:xfrm>
            <a:off x="3098975" y="285716"/>
            <a:ext cx="216535" cy="201295"/>
          </a:xfrm>
          <a:custGeom>
            <a:avLst/>
            <a:gdLst/>
            <a:ahLst/>
            <a:cxnLst/>
            <a:rect l="l" t="t" r="r" b="b"/>
            <a:pathLst>
              <a:path w="216535" h="201294">
                <a:moveTo>
                  <a:pt x="108051" y="0"/>
                </a:moveTo>
                <a:lnTo>
                  <a:pt x="61841" y="2844"/>
                </a:lnTo>
                <a:lnTo>
                  <a:pt x="22174" y="20205"/>
                </a:lnTo>
                <a:lnTo>
                  <a:pt x="3090" y="57807"/>
                </a:lnTo>
                <a:lnTo>
                  <a:pt x="0" y="100456"/>
                </a:lnTo>
                <a:lnTo>
                  <a:pt x="464" y="121008"/>
                </a:lnTo>
                <a:lnTo>
                  <a:pt x="9713" y="163393"/>
                </a:lnTo>
                <a:lnTo>
                  <a:pt x="40239" y="192028"/>
                </a:lnTo>
                <a:lnTo>
                  <a:pt x="85228" y="200467"/>
                </a:lnTo>
                <a:lnTo>
                  <a:pt x="108051" y="200901"/>
                </a:lnTo>
                <a:lnTo>
                  <a:pt x="130852" y="200467"/>
                </a:lnTo>
                <a:lnTo>
                  <a:pt x="175826" y="192028"/>
                </a:lnTo>
                <a:lnTo>
                  <a:pt x="206351" y="163393"/>
                </a:lnTo>
                <a:lnTo>
                  <a:pt x="209987" y="152082"/>
                </a:lnTo>
                <a:lnTo>
                  <a:pt x="108051" y="152082"/>
                </a:lnTo>
                <a:lnTo>
                  <a:pt x="96912" y="151664"/>
                </a:lnTo>
                <a:lnTo>
                  <a:pt x="66332" y="121223"/>
                </a:lnTo>
                <a:lnTo>
                  <a:pt x="65100" y="100456"/>
                </a:lnTo>
                <a:lnTo>
                  <a:pt x="65253" y="89222"/>
                </a:lnTo>
                <a:lnTo>
                  <a:pt x="87269" y="51139"/>
                </a:lnTo>
                <a:lnTo>
                  <a:pt x="108051" y="48831"/>
                </a:lnTo>
                <a:lnTo>
                  <a:pt x="210072" y="48831"/>
                </a:lnTo>
                <a:lnTo>
                  <a:pt x="206351" y="37324"/>
                </a:lnTo>
                <a:lnTo>
                  <a:pt x="193890" y="20205"/>
                </a:lnTo>
                <a:lnTo>
                  <a:pt x="175785" y="8883"/>
                </a:lnTo>
                <a:lnTo>
                  <a:pt x="154228" y="2844"/>
                </a:lnTo>
                <a:lnTo>
                  <a:pt x="131043" y="435"/>
                </a:lnTo>
                <a:lnTo>
                  <a:pt x="108051" y="0"/>
                </a:lnTo>
                <a:close/>
              </a:path>
              <a:path w="216535" h="201294">
                <a:moveTo>
                  <a:pt x="210072" y="48831"/>
                </a:moveTo>
                <a:lnTo>
                  <a:pt x="108051" y="48831"/>
                </a:lnTo>
                <a:lnTo>
                  <a:pt x="119370" y="49249"/>
                </a:lnTo>
                <a:lnTo>
                  <a:pt x="128800" y="51139"/>
                </a:lnTo>
                <a:lnTo>
                  <a:pt x="150890" y="88942"/>
                </a:lnTo>
                <a:lnTo>
                  <a:pt x="150850" y="111418"/>
                </a:lnTo>
                <a:lnTo>
                  <a:pt x="128800" y="149774"/>
                </a:lnTo>
                <a:lnTo>
                  <a:pt x="108051" y="152082"/>
                </a:lnTo>
                <a:lnTo>
                  <a:pt x="209987" y="152082"/>
                </a:lnTo>
                <a:lnTo>
                  <a:pt x="212974" y="142792"/>
                </a:lnTo>
                <a:lnTo>
                  <a:pt x="215600" y="121008"/>
                </a:lnTo>
                <a:lnTo>
                  <a:pt x="216065" y="100456"/>
                </a:lnTo>
                <a:lnTo>
                  <a:pt x="215590" y="79481"/>
                </a:lnTo>
                <a:lnTo>
                  <a:pt x="212974" y="57807"/>
                </a:lnTo>
                <a:lnTo>
                  <a:pt x="210072" y="48831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2"/>
          <p:cNvSpPr/>
          <p:nvPr/>
        </p:nvSpPr>
        <p:spPr>
          <a:xfrm>
            <a:off x="3484306" y="285716"/>
            <a:ext cx="235585" cy="198755"/>
          </a:xfrm>
          <a:custGeom>
            <a:avLst/>
            <a:gdLst/>
            <a:ahLst/>
            <a:cxnLst/>
            <a:rect l="l" t="t" r="r" b="b"/>
            <a:pathLst>
              <a:path w="235585" h="198755">
                <a:moveTo>
                  <a:pt x="117576" y="0"/>
                </a:moveTo>
                <a:lnTo>
                  <a:pt x="78039" y="13967"/>
                </a:lnTo>
                <a:lnTo>
                  <a:pt x="0" y="198653"/>
                </a:lnTo>
                <a:lnTo>
                  <a:pt x="66789" y="198653"/>
                </a:lnTo>
                <a:lnTo>
                  <a:pt x="82219" y="158267"/>
                </a:lnTo>
                <a:lnTo>
                  <a:pt x="218360" y="158267"/>
                </a:lnTo>
                <a:lnTo>
                  <a:pt x="199688" y="113360"/>
                </a:lnTo>
                <a:lnTo>
                  <a:pt x="97383" y="113360"/>
                </a:lnTo>
                <a:lnTo>
                  <a:pt x="115062" y="63690"/>
                </a:lnTo>
                <a:lnTo>
                  <a:pt x="115633" y="62293"/>
                </a:lnTo>
                <a:lnTo>
                  <a:pt x="116713" y="59474"/>
                </a:lnTo>
                <a:lnTo>
                  <a:pt x="177283" y="59474"/>
                </a:lnTo>
                <a:lnTo>
                  <a:pt x="162471" y="23850"/>
                </a:lnTo>
                <a:lnTo>
                  <a:pt x="154191" y="10892"/>
                </a:lnTo>
                <a:lnTo>
                  <a:pt x="143595" y="3719"/>
                </a:lnTo>
                <a:lnTo>
                  <a:pt x="131213" y="649"/>
                </a:lnTo>
                <a:lnTo>
                  <a:pt x="117576" y="0"/>
                </a:lnTo>
                <a:close/>
              </a:path>
              <a:path w="235585" h="198755">
                <a:moveTo>
                  <a:pt x="218360" y="158267"/>
                </a:moveTo>
                <a:lnTo>
                  <a:pt x="152933" y="158267"/>
                </a:lnTo>
                <a:lnTo>
                  <a:pt x="168363" y="198653"/>
                </a:lnTo>
                <a:lnTo>
                  <a:pt x="235153" y="198653"/>
                </a:lnTo>
                <a:lnTo>
                  <a:pt x="218360" y="158267"/>
                </a:lnTo>
                <a:close/>
              </a:path>
              <a:path w="235585" h="198755">
                <a:moveTo>
                  <a:pt x="177283" y="59474"/>
                </a:moveTo>
                <a:lnTo>
                  <a:pt x="118402" y="59474"/>
                </a:lnTo>
                <a:lnTo>
                  <a:pt x="120103" y="63690"/>
                </a:lnTo>
                <a:lnTo>
                  <a:pt x="137782" y="113360"/>
                </a:lnTo>
                <a:lnTo>
                  <a:pt x="199688" y="113360"/>
                </a:lnTo>
                <a:lnTo>
                  <a:pt x="177283" y="59474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3"/>
          <p:cNvSpPr/>
          <p:nvPr/>
        </p:nvSpPr>
        <p:spPr>
          <a:xfrm>
            <a:off x="3729188" y="287964"/>
            <a:ext cx="179070" cy="196850"/>
          </a:xfrm>
          <a:custGeom>
            <a:avLst/>
            <a:gdLst/>
            <a:ahLst/>
            <a:cxnLst/>
            <a:rect l="l" t="t" r="r" b="b"/>
            <a:pathLst>
              <a:path w="179070" h="196850">
                <a:moveTo>
                  <a:pt x="94284" y="75768"/>
                </a:moveTo>
                <a:lnTo>
                  <a:pt x="3657" y="75768"/>
                </a:lnTo>
                <a:lnTo>
                  <a:pt x="3657" y="118402"/>
                </a:lnTo>
                <a:lnTo>
                  <a:pt x="99898" y="118402"/>
                </a:lnTo>
                <a:lnTo>
                  <a:pt x="105232" y="118694"/>
                </a:lnTo>
                <a:lnTo>
                  <a:pt x="113639" y="124307"/>
                </a:lnTo>
                <a:lnTo>
                  <a:pt x="113919" y="129641"/>
                </a:lnTo>
                <a:lnTo>
                  <a:pt x="113919" y="137210"/>
                </a:lnTo>
                <a:lnTo>
                  <a:pt x="113093" y="142265"/>
                </a:lnTo>
                <a:lnTo>
                  <a:pt x="108051" y="145351"/>
                </a:lnTo>
                <a:lnTo>
                  <a:pt x="104952" y="147027"/>
                </a:lnTo>
                <a:lnTo>
                  <a:pt x="100469" y="147599"/>
                </a:lnTo>
                <a:lnTo>
                  <a:pt x="0" y="147599"/>
                </a:lnTo>
                <a:lnTo>
                  <a:pt x="0" y="196405"/>
                </a:lnTo>
                <a:lnTo>
                  <a:pt x="121070" y="196508"/>
                </a:lnTo>
                <a:lnTo>
                  <a:pt x="162191" y="187705"/>
                </a:lnTo>
                <a:lnTo>
                  <a:pt x="178951" y="145351"/>
                </a:lnTo>
                <a:lnTo>
                  <a:pt x="178898" y="135152"/>
                </a:lnTo>
                <a:lnTo>
                  <a:pt x="159107" y="99572"/>
                </a:lnTo>
                <a:lnTo>
                  <a:pt x="145084" y="97358"/>
                </a:lnTo>
                <a:lnTo>
                  <a:pt x="145084" y="96253"/>
                </a:lnTo>
                <a:lnTo>
                  <a:pt x="170309" y="76034"/>
                </a:lnTo>
                <a:lnTo>
                  <a:pt x="102971" y="76034"/>
                </a:lnTo>
                <a:lnTo>
                  <a:pt x="94284" y="75768"/>
                </a:lnTo>
                <a:close/>
              </a:path>
              <a:path w="179070" h="196850">
                <a:moveTo>
                  <a:pt x="109994" y="0"/>
                </a:moveTo>
                <a:lnTo>
                  <a:pt x="1130" y="0"/>
                </a:lnTo>
                <a:lnTo>
                  <a:pt x="1130" y="48818"/>
                </a:lnTo>
                <a:lnTo>
                  <a:pt x="99898" y="48818"/>
                </a:lnTo>
                <a:lnTo>
                  <a:pt x="103263" y="49390"/>
                </a:lnTo>
                <a:lnTo>
                  <a:pt x="105524" y="50215"/>
                </a:lnTo>
                <a:lnTo>
                  <a:pt x="110286" y="52476"/>
                </a:lnTo>
                <a:lnTo>
                  <a:pt x="110832" y="56400"/>
                </a:lnTo>
                <a:lnTo>
                  <a:pt x="110832" y="64261"/>
                </a:lnTo>
                <a:lnTo>
                  <a:pt x="110553" y="69024"/>
                </a:lnTo>
                <a:lnTo>
                  <a:pt x="107188" y="72097"/>
                </a:lnTo>
                <a:lnTo>
                  <a:pt x="102971" y="76034"/>
                </a:lnTo>
                <a:lnTo>
                  <a:pt x="170309" y="76034"/>
                </a:lnTo>
                <a:lnTo>
                  <a:pt x="172008" y="71801"/>
                </a:lnTo>
                <a:lnTo>
                  <a:pt x="173406" y="63120"/>
                </a:lnTo>
                <a:lnTo>
                  <a:pt x="173624" y="56400"/>
                </a:lnTo>
                <a:lnTo>
                  <a:pt x="173549" y="48818"/>
                </a:lnTo>
                <a:lnTo>
                  <a:pt x="151153" y="5679"/>
                </a:lnTo>
                <a:lnTo>
                  <a:pt x="123998" y="175"/>
                </a:lnTo>
                <a:lnTo>
                  <a:pt x="10999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4"/>
          <p:cNvSpPr/>
          <p:nvPr/>
        </p:nvSpPr>
        <p:spPr>
          <a:xfrm>
            <a:off x="4144084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31" y="0"/>
                </a:moveTo>
                <a:lnTo>
                  <a:pt x="25247" y="0"/>
                </a:lnTo>
                <a:lnTo>
                  <a:pt x="15735" y="1117"/>
                </a:lnTo>
                <a:lnTo>
                  <a:pt x="1130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714" y="196405"/>
                </a:lnTo>
                <a:lnTo>
                  <a:pt x="174256" y="196405"/>
                </a:lnTo>
                <a:lnTo>
                  <a:pt x="174256" y="148996"/>
                </a:lnTo>
                <a:lnTo>
                  <a:pt x="69329" y="148996"/>
                </a:lnTo>
                <a:lnTo>
                  <a:pt x="66230" y="146189"/>
                </a:lnTo>
                <a:lnTo>
                  <a:pt x="64833" y="145072"/>
                </a:lnTo>
                <a:lnTo>
                  <a:pt x="63423" y="142824"/>
                </a:lnTo>
                <a:lnTo>
                  <a:pt x="63423" y="117563"/>
                </a:lnTo>
                <a:lnTo>
                  <a:pt x="170624" y="117563"/>
                </a:lnTo>
                <a:lnTo>
                  <a:pt x="170624" y="74917"/>
                </a:lnTo>
                <a:lnTo>
                  <a:pt x="63423" y="74917"/>
                </a:lnTo>
                <a:lnTo>
                  <a:pt x="63423" y="53022"/>
                </a:lnTo>
                <a:lnTo>
                  <a:pt x="66522" y="50507"/>
                </a:lnTo>
                <a:lnTo>
                  <a:pt x="68770" y="48539"/>
                </a:lnTo>
                <a:lnTo>
                  <a:pt x="72682" y="47701"/>
                </a:lnTo>
                <a:lnTo>
                  <a:pt x="173431" y="47701"/>
                </a:lnTo>
                <a:lnTo>
                  <a:pt x="173431" y="0"/>
                </a:lnTo>
                <a:close/>
              </a:path>
              <a:path w="174625" h="196850">
                <a:moveTo>
                  <a:pt x="174256" y="148717"/>
                </a:moveTo>
                <a:lnTo>
                  <a:pt x="74383" y="148717"/>
                </a:lnTo>
                <a:lnTo>
                  <a:pt x="69329" y="148996"/>
                </a:lnTo>
                <a:lnTo>
                  <a:pt x="174256" y="148996"/>
                </a:lnTo>
                <a:lnTo>
                  <a:pt x="174256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5"/>
          <p:cNvSpPr/>
          <p:nvPr/>
        </p:nvSpPr>
        <p:spPr>
          <a:xfrm>
            <a:off x="4331396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5" h="196850">
                <a:moveTo>
                  <a:pt x="168910" y="0"/>
                </a:moveTo>
                <a:lnTo>
                  <a:pt x="85864" y="0"/>
                </a:lnTo>
                <a:lnTo>
                  <a:pt x="68299" y="754"/>
                </a:lnTo>
                <a:lnTo>
                  <a:pt x="17132" y="25527"/>
                </a:lnTo>
                <a:lnTo>
                  <a:pt x="701" y="77621"/>
                </a:lnTo>
                <a:lnTo>
                  <a:pt x="0" y="100736"/>
                </a:lnTo>
                <a:lnTo>
                  <a:pt x="1150" y="125728"/>
                </a:lnTo>
                <a:lnTo>
                  <a:pt x="17970" y="172275"/>
                </a:lnTo>
                <a:lnTo>
                  <a:pt x="63894" y="195437"/>
                </a:lnTo>
                <a:lnTo>
                  <a:pt x="85013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63" y="147599"/>
                </a:lnTo>
                <a:lnTo>
                  <a:pt x="102424" y="147358"/>
                </a:lnTo>
                <a:lnTo>
                  <a:pt x="68418" y="128727"/>
                </a:lnTo>
                <a:lnTo>
                  <a:pt x="65112" y="99593"/>
                </a:lnTo>
                <a:lnTo>
                  <a:pt x="65329" y="91429"/>
                </a:lnTo>
                <a:lnTo>
                  <a:pt x="79316" y="55214"/>
                </a:lnTo>
                <a:lnTo>
                  <a:pt x="116459" y="48806"/>
                </a:lnTo>
                <a:lnTo>
                  <a:pt x="168910" y="48806"/>
                </a:lnTo>
                <a:lnTo>
                  <a:pt x="16891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6"/>
          <p:cNvSpPr/>
          <p:nvPr/>
        </p:nvSpPr>
        <p:spPr>
          <a:xfrm>
            <a:off x="4508815" y="287964"/>
            <a:ext cx="222250" cy="196850"/>
          </a:xfrm>
          <a:custGeom>
            <a:avLst/>
            <a:gdLst/>
            <a:ahLst/>
            <a:cxnLst/>
            <a:rect l="l" t="t" r="r" b="b"/>
            <a:pathLst>
              <a:path w="222250" h="196850">
                <a:moveTo>
                  <a:pt x="70713" y="0"/>
                </a:moveTo>
                <a:lnTo>
                  <a:pt x="0" y="0"/>
                </a:lnTo>
                <a:lnTo>
                  <a:pt x="78574" y="140576"/>
                </a:lnTo>
                <a:lnTo>
                  <a:pt x="47155" y="196405"/>
                </a:lnTo>
                <a:lnTo>
                  <a:pt x="116192" y="196405"/>
                </a:lnTo>
                <a:lnTo>
                  <a:pt x="176937" y="83616"/>
                </a:lnTo>
                <a:lnTo>
                  <a:pt x="111683" y="83616"/>
                </a:lnTo>
                <a:lnTo>
                  <a:pt x="70713" y="0"/>
                </a:lnTo>
                <a:close/>
              </a:path>
              <a:path w="222250" h="196850">
                <a:moveTo>
                  <a:pt x="221970" y="0"/>
                </a:moveTo>
                <a:lnTo>
                  <a:pt x="152933" y="0"/>
                </a:lnTo>
                <a:lnTo>
                  <a:pt x="111683" y="83616"/>
                </a:lnTo>
                <a:lnTo>
                  <a:pt x="176937" y="83616"/>
                </a:lnTo>
                <a:lnTo>
                  <a:pt x="22197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7"/>
          <p:cNvSpPr/>
          <p:nvPr/>
        </p:nvSpPr>
        <p:spPr>
          <a:xfrm>
            <a:off x="473694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2" y="906"/>
                </a:lnTo>
                <a:lnTo>
                  <a:pt x="281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77" y="139738"/>
                </a:lnTo>
                <a:lnTo>
                  <a:pt x="190451" y="115314"/>
                </a:lnTo>
                <a:lnTo>
                  <a:pt x="196588" y="91465"/>
                </a:lnTo>
                <a:lnTo>
                  <a:pt x="124587" y="91465"/>
                </a:lnTo>
                <a:lnTo>
                  <a:pt x="116713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36" y="48806"/>
                </a:lnTo>
                <a:lnTo>
                  <a:pt x="197427" y="48806"/>
                </a:lnTo>
                <a:lnTo>
                  <a:pt x="197406" y="48390"/>
                </a:lnTo>
                <a:lnTo>
                  <a:pt x="174925" y="6622"/>
                </a:lnTo>
                <a:lnTo>
                  <a:pt x="154081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27" y="48806"/>
                </a:moveTo>
                <a:lnTo>
                  <a:pt x="124015" y="48806"/>
                </a:lnTo>
                <a:lnTo>
                  <a:pt x="129349" y="53314"/>
                </a:lnTo>
                <a:lnTo>
                  <a:pt x="134416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88" y="91465"/>
                </a:lnTo>
                <a:lnTo>
                  <a:pt x="197953" y="80771"/>
                </a:lnTo>
                <a:lnTo>
                  <a:pt x="198386" y="67335"/>
                </a:lnTo>
                <a:lnTo>
                  <a:pt x="197427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8"/>
          <p:cNvSpPr/>
          <p:nvPr/>
        </p:nvSpPr>
        <p:spPr>
          <a:xfrm>
            <a:off x="4950165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4" h="196850">
                <a:moveTo>
                  <a:pt x="168922" y="0"/>
                </a:moveTo>
                <a:lnTo>
                  <a:pt x="85864" y="0"/>
                </a:lnTo>
                <a:lnTo>
                  <a:pt x="68291" y="754"/>
                </a:lnTo>
                <a:lnTo>
                  <a:pt x="17106" y="25527"/>
                </a:lnTo>
                <a:lnTo>
                  <a:pt x="703" y="77621"/>
                </a:lnTo>
                <a:lnTo>
                  <a:pt x="0" y="100736"/>
                </a:lnTo>
                <a:lnTo>
                  <a:pt x="1148" y="125728"/>
                </a:lnTo>
                <a:lnTo>
                  <a:pt x="17957" y="172275"/>
                </a:lnTo>
                <a:lnTo>
                  <a:pt x="63890" y="195437"/>
                </a:lnTo>
                <a:lnTo>
                  <a:pt x="85026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76" y="147599"/>
                </a:lnTo>
                <a:lnTo>
                  <a:pt x="102416" y="147358"/>
                </a:lnTo>
                <a:lnTo>
                  <a:pt x="68416" y="128727"/>
                </a:lnTo>
                <a:lnTo>
                  <a:pt x="65100" y="99593"/>
                </a:lnTo>
                <a:lnTo>
                  <a:pt x="65320" y="91429"/>
                </a:lnTo>
                <a:lnTo>
                  <a:pt x="79313" y="55214"/>
                </a:lnTo>
                <a:lnTo>
                  <a:pt x="116446" y="48806"/>
                </a:lnTo>
                <a:lnTo>
                  <a:pt x="168922" y="48806"/>
                </a:lnTo>
                <a:lnTo>
                  <a:pt x="168922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9"/>
          <p:cNvSpPr/>
          <p:nvPr/>
        </p:nvSpPr>
        <p:spPr>
          <a:xfrm>
            <a:off x="2084233" y="557446"/>
            <a:ext cx="3037840" cy="0"/>
          </a:xfrm>
          <a:custGeom>
            <a:avLst/>
            <a:gdLst/>
            <a:ahLst/>
            <a:cxnLst/>
            <a:rect l="l" t="t" r="r" b="b"/>
            <a:pathLst>
              <a:path w="3037840">
                <a:moveTo>
                  <a:pt x="0" y="0"/>
                </a:moveTo>
                <a:lnTo>
                  <a:pt x="3037458" y="0"/>
                </a:lnTo>
              </a:path>
            </a:pathLst>
          </a:custGeom>
          <a:ln w="9245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0"/>
          <p:cNvSpPr/>
          <p:nvPr/>
        </p:nvSpPr>
        <p:spPr>
          <a:xfrm>
            <a:off x="2087027" y="287964"/>
            <a:ext cx="153670" cy="21590"/>
          </a:xfrm>
          <a:custGeom>
            <a:avLst/>
            <a:gdLst/>
            <a:ahLst/>
            <a:cxnLst/>
            <a:rect l="l" t="t" r="r" b="b"/>
            <a:pathLst>
              <a:path w="153670" h="21590">
                <a:moveTo>
                  <a:pt x="94005" y="0"/>
                </a:moveTo>
                <a:lnTo>
                  <a:pt x="0" y="0"/>
                </a:lnTo>
                <a:lnTo>
                  <a:pt x="0" y="21424"/>
                </a:lnTo>
                <a:lnTo>
                  <a:pt x="153530" y="21424"/>
                </a:lnTo>
                <a:lnTo>
                  <a:pt x="152082" y="19634"/>
                </a:lnTo>
                <a:lnTo>
                  <a:pt x="142968" y="12306"/>
                </a:lnTo>
                <a:lnTo>
                  <a:pt x="130511" y="6030"/>
                </a:lnTo>
                <a:lnTo>
                  <a:pt x="114320" y="1648"/>
                </a:lnTo>
                <a:lnTo>
                  <a:pt x="9400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1"/>
          <p:cNvSpPr/>
          <p:nvPr/>
        </p:nvSpPr>
        <p:spPr>
          <a:xfrm>
            <a:off x="2084499" y="320946"/>
            <a:ext cx="174625" cy="163830"/>
          </a:xfrm>
          <a:custGeom>
            <a:avLst/>
            <a:gdLst/>
            <a:ahLst/>
            <a:cxnLst/>
            <a:rect l="l" t="t" r="r" b="b"/>
            <a:pathLst>
              <a:path w="174625" h="163830">
                <a:moveTo>
                  <a:pt x="163944" y="0"/>
                </a:moveTo>
                <a:lnTo>
                  <a:pt x="2527" y="0"/>
                </a:lnTo>
                <a:lnTo>
                  <a:pt x="2527" y="15836"/>
                </a:lnTo>
                <a:lnTo>
                  <a:pt x="62293" y="15836"/>
                </a:lnTo>
                <a:lnTo>
                  <a:pt x="71413" y="16092"/>
                </a:lnTo>
                <a:lnTo>
                  <a:pt x="107200" y="29603"/>
                </a:lnTo>
                <a:lnTo>
                  <a:pt x="109435" y="41097"/>
                </a:lnTo>
                <a:lnTo>
                  <a:pt x="6464" y="41097"/>
                </a:lnTo>
                <a:lnTo>
                  <a:pt x="6464" y="85432"/>
                </a:lnTo>
                <a:lnTo>
                  <a:pt x="109435" y="85432"/>
                </a:lnTo>
                <a:lnTo>
                  <a:pt x="108896" y="91937"/>
                </a:lnTo>
                <a:lnTo>
                  <a:pt x="71807" y="114192"/>
                </a:lnTo>
                <a:lnTo>
                  <a:pt x="58648" y="114617"/>
                </a:lnTo>
                <a:lnTo>
                  <a:pt x="0" y="114617"/>
                </a:lnTo>
                <a:lnTo>
                  <a:pt x="0" y="163436"/>
                </a:lnTo>
                <a:lnTo>
                  <a:pt x="96532" y="163436"/>
                </a:lnTo>
                <a:lnTo>
                  <a:pt x="109229" y="162817"/>
                </a:lnTo>
                <a:lnTo>
                  <a:pt x="151523" y="146608"/>
                </a:lnTo>
                <a:lnTo>
                  <a:pt x="173583" y="91007"/>
                </a:lnTo>
                <a:lnTo>
                  <a:pt x="174536" y="63550"/>
                </a:lnTo>
                <a:lnTo>
                  <a:pt x="174225" y="47411"/>
                </a:lnTo>
                <a:lnTo>
                  <a:pt x="172826" y="30884"/>
                </a:lnTo>
                <a:lnTo>
                  <a:pt x="169633" y="14803"/>
                </a:lnTo>
                <a:lnTo>
                  <a:pt x="16394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2"/>
          <p:cNvSpPr/>
          <p:nvPr/>
        </p:nvSpPr>
        <p:spPr>
          <a:xfrm>
            <a:off x="1380170" y="299553"/>
            <a:ext cx="241300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0919" y="0"/>
                </a:lnTo>
              </a:path>
            </a:pathLst>
          </a:custGeom>
          <a:ln w="19672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3"/>
          <p:cNvSpPr/>
          <p:nvPr/>
        </p:nvSpPr>
        <p:spPr>
          <a:xfrm>
            <a:off x="1393480" y="320946"/>
            <a:ext cx="328295" cy="347345"/>
          </a:xfrm>
          <a:custGeom>
            <a:avLst/>
            <a:gdLst/>
            <a:ahLst/>
            <a:cxnLst/>
            <a:rect l="l" t="t" r="r" b="b"/>
            <a:pathLst>
              <a:path w="328294" h="347344">
                <a:moveTo>
                  <a:pt x="247332" y="0"/>
                </a:moveTo>
                <a:lnTo>
                  <a:pt x="0" y="0"/>
                </a:lnTo>
                <a:lnTo>
                  <a:pt x="584" y="1447"/>
                </a:lnTo>
                <a:lnTo>
                  <a:pt x="1155" y="2768"/>
                </a:lnTo>
                <a:lnTo>
                  <a:pt x="2946" y="7365"/>
                </a:lnTo>
                <a:lnTo>
                  <a:pt x="19011" y="54178"/>
                </a:lnTo>
                <a:lnTo>
                  <a:pt x="131648" y="54178"/>
                </a:lnTo>
                <a:lnTo>
                  <a:pt x="171281" y="62202"/>
                </a:lnTo>
                <a:lnTo>
                  <a:pt x="203681" y="84069"/>
                </a:lnTo>
                <a:lnTo>
                  <a:pt x="225543" y="116473"/>
                </a:lnTo>
                <a:lnTo>
                  <a:pt x="233565" y="156108"/>
                </a:lnTo>
                <a:lnTo>
                  <a:pt x="225543" y="195715"/>
                </a:lnTo>
                <a:lnTo>
                  <a:pt x="203681" y="228095"/>
                </a:lnTo>
                <a:lnTo>
                  <a:pt x="171281" y="249945"/>
                </a:lnTo>
                <a:lnTo>
                  <a:pt x="131648" y="257962"/>
                </a:lnTo>
                <a:lnTo>
                  <a:pt x="88658" y="257962"/>
                </a:lnTo>
                <a:lnTo>
                  <a:pt x="15493" y="346824"/>
                </a:lnTo>
                <a:lnTo>
                  <a:pt x="145287" y="346824"/>
                </a:lnTo>
                <a:lnTo>
                  <a:pt x="190692" y="341176"/>
                </a:lnTo>
                <a:lnTo>
                  <a:pt x="232000" y="325112"/>
                </a:lnTo>
                <a:lnTo>
                  <a:pt x="267749" y="299951"/>
                </a:lnTo>
                <a:lnTo>
                  <a:pt x="296476" y="267011"/>
                </a:lnTo>
                <a:lnTo>
                  <a:pt x="316718" y="227611"/>
                </a:lnTo>
                <a:lnTo>
                  <a:pt x="327012" y="183070"/>
                </a:lnTo>
                <a:lnTo>
                  <a:pt x="327609" y="175552"/>
                </a:lnTo>
                <a:lnTo>
                  <a:pt x="327761" y="173621"/>
                </a:lnTo>
                <a:lnTo>
                  <a:pt x="327913" y="170446"/>
                </a:lnTo>
                <a:lnTo>
                  <a:pt x="328015" y="151511"/>
                </a:lnTo>
                <a:lnTo>
                  <a:pt x="322247" y="105886"/>
                </a:lnTo>
                <a:lnTo>
                  <a:pt x="305909" y="64463"/>
                </a:lnTo>
                <a:lnTo>
                  <a:pt x="280454" y="28686"/>
                </a:lnTo>
                <a:lnTo>
                  <a:pt x="247332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4"/>
          <p:cNvSpPr/>
          <p:nvPr/>
        </p:nvSpPr>
        <p:spPr>
          <a:xfrm>
            <a:off x="3336237" y="287964"/>
            <a:ext cx="176530" cy="21590"/>
          </a:xfrm>
          <a:custGeom>
            <a:avLst/>
            <a:gdLst/>
            <a:ahLst/>
            <a:cxnLst/>
            <a:rect l="l" t="t" r="r" b="b"/>
            <a:pathLst>
              <a:path w="176529" h="21590">
                <a:moveTo>
                  <a:pt x="175945" y="0"/>
                </a:moveTo>
                <a:lnTo>
                  <a:pt x="20218" y="0"/>
                </a:lnTo>
                <a:lnTo>
                  <a:pt x="11531" y="4203"/>
                </a:lnTo>
                <a:lnTo>
                  <a:pt x="6489" y="9537"/>
                </a:lnTo>
                <a:lnTo>
                  <a:pt x="3009" y="13271"/>
                </a:lnTo>
                <a:lnTo>
                  <a:pt x="1092" y="17310"/>
                </a:lnTo>
                <a:lnTo>
                  <a:pt x="0" y="21424"/>
                </a:lnTo>
                <a:lnTo>
                  <a:pt x="175945" y="21424"/>
                </a:lnTo>
                <a:lnTo>
                  <a:pt x="17594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5"/>
          <p:cNvSpPr/>
          <p:nvPr/>
        </p:nvSpPr>
        <p:spPr>
          <a:xfrm>
            <a:off x="3334865" y="320946"/>
            <a:ext cx="177800" cy="163830"/>
          </a:xfrm>
          <a:custGeom>
            <a:avLst/>
            <a:gdLst/>
            <a:ahLst/>
            <a:cxnLst/>
            <a:rect l="l" t="t" r="r" b="b"/>
            <a:pathLst>
              <a:path w="177800" h="163830">
                <a:moveTo>
                  <a:pt x="177317" y="0"/>
                </a:moveTo>
                <a:lnTo>
                  <a:pt x="25" y="0"/>
                </a:lnTo>
                <a:lnTo>
                  <a:pt x="0" y="163436"/>
                </a:lnTo>
                <a:lnTo>
                  <a:pt x="63411" y="163436"/>
                </a:lnTo>
                <a:lnTo>
                  <a:pt x="63411" y="20904"/>
                </a:lnTo>
                <a:lnTo>
                  <a:pt x="65087" y="18656"/>
                </a:lnTo>
                <a:lnTo>
                  <a:pt x="67602" y="15570"/>
                </a:lnTo>
                <a:lnTo>
                  <a:pt x="177317" y="15570"/>
                </a:lnTo>
                <a:lnTo>
                  <a:pt x="177317" y="0"/>
                </a:lnTo>
                <a:close/>
              </a:path>
              <a:path w="177800" h="163830">
                <a:moveTo>
                  <a:pt x="177317" y="15570"/>
                </a:moveTo>
                <a:lnTo>
                  <a:pt x="67602" y="15570"/>
                </a:lnTo>
                <a:lnTo>
                  <a:pt x="72669" y="15836"/>
                </a:lnTo>
                <a:lnTo>
                  <a:pt x="177317" y="15836"/>
                </a:lnTo>
                <a:lnTo>
                  <a:pt x="177317" y="1557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6"/>
          <p:cNvSpPr/>
          <p:nvPr/>
        </p:nvSpPr>
        <p:spPr>
          <a:xfrm>
            <a:off x="3929822" y="287964"/>
            <a:ext cx="187960" cy="21590"/>
          </a:xfrm>
          <a:custGeom>
            <a:avLst/>
            <a:gdLst/>
            <a:ahLst/>
            <a:cxnLst/>
            <a:rect l="l" t="t" r="r" b="b"/>
            <a:pathLst>
              <a:path w="187960" h="21590">
                <a:moveTo>
                  <a:pt x="140614" y="0"/>
                </a:moveTo>
                <a:lnTo>
                  <a:pt x="32004" y="0"/>
                </a:lnTo>
                <a:lnTo>
                  <a:pt x="22845" y="906"/>
                </a:lnTo>
                <a:lnTo>
                  <a:pt x="0" y="21424"/>
                </a:lnTo>
                <a:lnTo>
                  <a:pt x="187502" y="21424"/>
                </a:lnTo>
                <a:lnTo>
                  <a:pt x="152144" y="489"/>
                </a:lnTo>
                <a:lnTo>
                  <a:pt x="14061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7"/>
          <p:cNvSpPr/>
          <p:nvPr/>
        </p:nvSpPr>
        <p:spPr>
          <a:xfrm>
            <a:off x="3927892" y="320946"/>
            <a:ext cx="198755" cy="163830"/>
          </a:xfrm>
          <a:custGeom>
            <a:avLst/>
            <a:gdLst/>
            <a:ahLst/>
            <a:cxnLst/>
            <a:rect l="l" t="t" r="r" b="b"/>
            <a:pathLst>
              <a:path w="198754" h="163830">
                <a:moveTo>
                  <a:pt x="194348" y="0"/>
                </a:moveTo>
                <a:lnTo>
                  <a:pt x="101" y="0"/>
                </a:lnTo>
                <a:lnTo>
                  <a:pt x="0" y="163436"/>
                </a:lnTo>
                <a:lnTo>
                  <a:pt x="63423" y="163436"/>
                </a:lnTo>
                <a:lnTo>
                  <a:pt x="63423" y="106768"/>
                </a:lnTo>
                <a:lnTo>
                  <a:pt x="146189" y="106768"/>
                </a:lnTo>
                <a:lnTo>
                  <a:pt x="190457" y="82345"/>
                </a:lnTo>
                <a:lnTo>
                  <a:pt x="196589" y="58496"/>
                </a:lnTo>
                <a:lnTo>
                  <a:pt x="124587" y="58496"/>
                </a:lnTo>
                <a:lnTo>
                  <a:pt x="116725" y="57924"/>
                </a:lnTo>
                <a:lnTo>
                  <a:pt x="63423" y="57924"/>
                </a:lnTo>
                <a:lnTo>
                  <a:pt x="63423" y="23139"/>
                </a:lnTo>
                <a:lnTo>
                  <a:pt x="64249" y="15836"/>
                </a:lnTo>
                <a:lnTo>
                  <a:pt x="197419" y="15836"/>
                </a:lnTo>
                <a:lnTo>
                  <a:pt x="197348" y="15001"/>
                </a:lnTo>
                <a:lnTo>
                  <a:pt x="196082" y="7005"/>
                </a:lnTo>
                <a:lnTo>
                  <a:pt x="194348" y="0"/>
                </a:lnTo>
                <a:close/>
              </a:path>
              <a:path w="198754" h="163830">
                <a:moveTo>
                  <a:pt x="197419" y="15836"/>
                </a:moveTo>
                <a:lnTo>
                  <a:pt x="124028" y="15836"/>
                </a:lnTo>
                <a:lnTo>
                  <a:pt x="129349" y="20345"/>
                </a:lnTo>
                <a:lnTo>
                  <a:pt x="134404" y="24536"/>
                </a:lnTo>
                <a:lnTo>
                  <a:pt x="134950" y="30708"/>
                </a:lnTo>
                <a:lnTo>
                  <a:pt x="134950" y="43903"/>
                </a:lnTo>
                <a:lnTo>
                  <a:pt x="133007" y="49517"/>
                </a:lnTo>
                <a:lnTo>
                  <a:pt x="129921" y="52882"/>
                </a:lnTo>
                <a:lnTo>
                  <a:pt x="124587" y="58496"/>
                </a:lnTo>
                <a:lnTo>
                  <a:pt x="196589" y="58496"/>
                </a:lnTo>
                <a:lnTo>
                  <a:pt x="197953" y="47801"/>
                </a:lnTo>
                <a:lnTo>
                  <a:pt x="198386" y="34366"/>
                </a:lnTo>
                <a:lnTo>
                  <a:pt x="198135" y="24536"/>
                </a:lnTo>
                <a:lnTo>
                  <a:pt x="198042" y="23139"/>
                </a:lnTo>
                <a:lnTo>
                  <a:pt x="197419" y="1583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364562" y="1052736"/>
            <a:ext cx="8568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seo-optimo.ru/wp-content/uploads/2016/11/icon-rinok-e147850423284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9667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363926" y="6333587"/>
            <a:ext cx="84659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http://st.depositphotos.com/2398103/5098/v/950/depositphotos_50989355-stock-illustration-vector-iso-9001-ic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822" y="6332357"/>
            <a:ext cx="1005878" cy="52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16053" y="6360880"/>
            <a:ext cx="7108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менеджмента качества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128926" y="1196751"/>
            <a:ext cx="7116471" cy="5040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Аккумулятор импульсного газа</a:t>
            </a:r>
            <a:endParaRPr lang="ru-RU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4" name="Таблица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63853"/>
              </p:ext>
            </p:extLst>
          </p:nvPr>
        </p:nvGraphicFramePr>
        <p:xfrm>
          <a:off x="593404" y="1749665"/>
          <a:ext cx="7739408" cy="45826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81790"/>
                <a:gridCol w="4157618"/>
              </a:tblGrid>
              <a:tr h="512877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Характеристика</a:t>
                      </a:r>
                      <a:endParaRPr lang="ru-RU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Значение</a:t>
                      </a:r>
                      <a:endParaRPr lang="ru-RU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510001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Рабочее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давление газа, МПА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1,2-10,0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52131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Вместимость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полная,</a:t>
                      </a:r>
                    </a:p>
                    <a:p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м3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0,01-5,0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335197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Рабочая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среда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Природный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газ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311403">
                <a:tc>
                  <a:txBody>
                    <a:bodyPr/>
                    <a:lstStyle/>
                    <a:p>
                      <a:r>
                        <a:rPr lang="ru-RU" sz="1400" b="1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Длина,мм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100-6 000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52131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Внутренний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диаметр,</a:t>
                      </a:r>
                    </a:p>
                    <a:p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мм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100-2 400 по</a:t>
                      </a:r>
                    </a:p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ГОСТ 9617-76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30665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Толщина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400" b="1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стенки,мм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По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расчету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52131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Климатическое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исполнение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</a:t>
                      </a:r>
                      <a:r>
                        <a:rPr lang="en-US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(N), </a:t>
                      </a:r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ХЛ</a:t>
                      </a:r>
                      <a:r>
                        <a:rPr lang="en-US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(F) 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по</a:t>
                      </a:r>
                    </a:p>
                    <a:p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ГОСТ 15150-69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52131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Минимальная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температура стенки,</a:t>
                      </a:r>
                      <a:r>
                        <a:rPr lang="en-US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º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Минус 50-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Минус 70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52131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Исполнение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Надземное , подземное, в блок-боксе,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под навесом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091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/>
          <p:cNvSpPr/>
          <p:nvPr/>
        </p:nvSpPr>
        <p:spPr>
          <a:xfrm>
            <a:off x="1084501" y="309503"/>
            <a:ext cx="133350" cy="433070"/>
          </a:xfrm>
          <a:custGeom>
            <a:avLst/>
            <a:gdLst/>
            <a:ahLst/>
            <a:cxnLst/>
            <a:rect l="l" t="t" r="r" b="b"/>
            <a:pathLst>
              <a:path w="133350" h="433069">
                <a:moveTo>
                  <a:pt x="40424" y="0"/>
                </a:moveTo>
                <a:lnTo>
                  <a:pt x="23204" y="41048"/>
                </a:lnTo>
                <a:lnTo>
                  <a:pt x="10520" y="84221"/>
                </a:lnTo>
                <a:lnTo>
                  <a:pt x="2681" y="129235"/>
                </a:lnTo>
                <a:lnTo>
                  <a:pt x="0" y="175806"/>
                </a:lnTo>
                <a:lnTo>
                  <a:pt x="2849" y="223919"/>
                </a:lnTo>
                <a:lnTo>
                  <a:pt x="11167" y="270340"/>
                </a:lnTo>
                <a:lnTo>
                  <a:pt x="24634" y="314799"/>
                </a:lnTo>
                <a:lnTo>
                  <a:pt x="42922" y="356950"/>
                </a:lnTo>
                <a:lnTo>
                  <a:pt x="65701" y="396465"/>
                </a:lnTo>
                <a:lnTo>
                  <a:pt x="92646" y="433019"/>
                </a:lnTo>
                <a:lnTo>
                  <a:pt x="132892" y="352971"/>
                </a:lnTo>
                <a:lnTo>
                  <a:pt x="110581" y="313001"/>
                </a:lnTo>
                <a:lnTo>
                  <a:pt x="94000" y="269817"/>
                </a:lnTo>
                <a:lnTo>
                  <a:pt x="83669" y="223900"/>
                </a:lnTo>
                <a:lnTo>
                  <a:pt x="80111" y="175806"/>
                </a:lnTo>
                <a:lnTo>
                  <a:pt x="81470" y="146234"/>
                </a:lnTo>
                <a:lnTo>
                  <a:pt x="85450" y="117424"/>
                </a:lnTo>
                <a:lnTo>
                  <a:pt x="91904" y="89481"/>
                </a:lnTo>
                <a:lnTo>
                  <a:pt x="100685" y="62509"/>
                </a:lnTo>
                <a:lnTo>
                  <a:pt x="80605" y="48206"/>
                </a:lnTo>
                <a:lnTo>
                  <a:pt x="64101" y="32721"/>
                </a:lnTo>
                <a:lnTo>
                  <a:pt x="50824" y="16503"/>
                </a:lnTo>
                <a:lnTo>
                  <a:pt x="40424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/>
          <p:nvPr/>
        </p:nvSpPr>
        <p:spPr>
          <a:xfrm>
            <a:off x="1271953" y="81132"/>
            <a:ext cx="621030" cy="808355"/>
          </a:xfrm>
          <a:custGeom>
            <a:avLst/>
            <a:gdLst/>
            <a:ahLst/>
            <a:cxnLst/>
            <a:rect l="l" t="t" r="r" b="b"/>
            <a:pathLst>
              <a:path w="621029" h="808355">
                <a:moveTo>
                  <a:pt x="50622" y="682447"/>
                </a:moveTo>
                <a:lnTo>
                  <a:pt x="0" y="745070"/>
                </a:lnTo>
                <a:lnTo>
                  <a:pt x="38953" y="767009"/>
                </a:lnTo>
                <a:lnTo>
                  <a:pt x="80404" y="784623"/>
                </a:lnTo>
                <a:lnTo>
                  <a:pt x="124050" y="797596"/>
                </a:lnTo>
                <a:lnTo>
                  <a:pt x="169591" y="805612"/>
                </a:lnTo>
                <a:lnTo>
                  <a:pt x="216725" y="808355"/>
                </a:lnTo>
                <a:lnTo>
                  <a:pt x="263897" y="805612"/>
                </a:lnTo>
                <a:lnTo>
                  <a:pt x="309285" y="797662"/>
                </a:lnTo>
                <a:lnTo>
                  <a:pt x="352894" y="784754"/>
                </a:lnTo>
                <a:lnTo>
                  <a:pt x="394314" y="767212"/>
                </a:lnTo>
                <a:lnTo>
                  <a:pt x="433240" y="745343"/>
                </a:lnTo>
                <a:lnTo>
                  <a:pt x="457099" y="728243"/>
                </a:lnTo>
                <a:lnTo>
                  <a:pt x="216725" y="728243"/>
                </a:lnTo>
                <a:lnTo>
                  <a:pt x="171987" y="725173"/>
                </a:lnTo>
                <a:lnTo>
                  <a:pt x="129120" y="716241"/>
                </a:lnTo>
                <a:lnTo>
                  <a:pt x="88530" y="701861"/>
                </a:lnTo>
                <a:lnTo>
                  <a:pt x="50622" y="682447"/>
                </a:lnTo>
                <a:close/>
              </a:path>
              <a:path w="621029" h="808355">
                <a:moveTo>
                  <a:pt x="457099" y="80111"/>
                </a:moveTo>
                <a:lnTo>
                  <a:pt x="216725" y="80111"/>
                </a:lnTo>
                <a:lnTo>
                  <a:pt x="264611" y="83625"/>
                </a:lnTo>
                <a:lnTo>
                  <a:pt x="310317" y="93832"/>
                </a:lnTo>
                <a:lnTo>
                  <a:pt x="353339" y="110232"/>
                </a:lnTo>
                <a:lnTo>
                  <a:pt x="393179" y="132322"/>
                </a:lnTo>
                <a:lnTo>
                  <a:pt x="429333" y="159602"/>
                </a:lnTo>
                <a:lnTo>
                  <a:pt x="461300" y="191569"/>
                </a:lnTo>
                <a:lnTo>
                  <a:pt x="488580" y="227723"/>
                </a:lnTo>
                <a:lnTo>
                  <a:pt x="510670" y="267563"/>
                </a:lnTo>
                <a:lnTo>
                  <a:pt x="527070" y="310585"/>
                </a:lnTo>
                <a:lnTo>
                  <a:pt x="537277" y="356291"/>
                </a:lnTo>
                <a:lnTo>
                  <a:pt x="540791" y="404177"/>
                </a:lnTo>
                <a:lnTo>
                  <a:pt x="537277" y="452066"/>
                </a:lnTo>
                <a:lnTo>
                  <a:pt x="527070" y="497773"/>
                </a:lnTo>
                <a:lnTo>
                  <a:pt x="510670" y="540797"/>
                </a:lnTo>
                <a:lnTo>
                  <a:pt x="488580" y="580636"/>
                </a:lnTo>
                <a:lnTo>
                  <a:pt x="461300" y="616790"/>
                </a:lnTo>
                <a:lnTo>
                  <a:pt x="429333" y="648757"/>
                </a:lnTo>
                <a:lnTo>
                  <a:pt x="393179" y="676035"/>
                </a:lnTo>
                <a:lnTo>
                  <a:pt x="353339" y="698124"/>
                </a:lnTo>
                <a:lnTo>
                  <a:pt x="310317" y="714523"/>
                </a:lnTo>
                <a:lnTo>
                  <a:pt x="264611" y="724729"/>
                </a:lnTo>
                <a:lnTo>
                  <a:pt x="216725" y="728243"/>
                </a:lnTo>
                <a:lnTo>
                  <a:pt x="457099" y="728243"/>
                </a:lnTo>
                <a:lnTo>
                  <a:pt x="502386" y="689843"/>
                </a:lnTo>
                <a:lnTo>
                  <a:pt x="531995" y="656823"/>
                </a:lnTo>
                <a:lnTo>
                  <a:pt x="557888" y="620697"/>
                </a:lnTo>
                <a:lnTo>
                  <a:pt x="579758" y="581772"/>
                </a:lnTo>
                <a:lnTo>
                  <a:pt x="597300" y="540351"/>
                </a:lnTo>
                <a:lnTo>
                  <a:pt x="610209" y="496741"/>
                </a:lnTo>
                <a:lnTo>
                  <a:pt x="618178" y="451248"/>
                </a:lnTo>
                <a:lnTo>
                  <a:pt x="620903" y="404177"/>
                </a:lnTo>
                <a:lnTo>
                  <a:pt x="618178" y="357106"/>
                </a:lnTo>
                <a:lnTo>
                  <a:pt x="610209" y="311613"/>
                </a:lnTo>
                <a:lnTo>
                  <a:pt x="597300" y="268003"/>
                </a:lnTo>
                <a:lnTo>
                  <a:pt x="579758" y="226582"/>
                </a:lnTo>
                <a:lnTo>
                  <a:pt x="557888" y="187657"/>
                </a:lnTo>
                <a:lnTo>
                  <a:pt x="531995" y="151531"/>
                </a:lnTo>
                <a:lnTo>
                  <a:pt x="502386" y="118511"/>
                </a:lnTo>
                <a:lnTo>
                  <a:pt x="469366" y="88903"/>
                </a:lnTo>
                <a:lnTo>
                  <a:pt x="457099" y="80111"/>
                </a:lnTo>
                <a:close/>
              </a:path>
              <a:path w="621029" h="808355">
                <a:moveTo>
                  <a:pt x="216725" y="0"/>
                </a:moveTo>
                <a:lnTo>
                  <a:pt x="167981" y="2932"/>
                </a:lnTo>
                <a:lnTo>
                  <a:pt x="120954" y="11499"/>
                </a:lnTo>
                <a:lnTo>
                  <a:pt x="75975" y="25353"/>
                </a:lnTo>
                <a:lnTo>
                  <a:pt x="33375" y="44145"/>
                </a:lnTo>
                <a:lnTo>
                  <a:pt x="51633" y="55648"/>
                </a:lnTo>
                <a:lnTo>
                  <a:pt x="66547" y="70516"/>
                </a:lnTo>
                <a:lnTo>
                  <a:pt x="78452" y="87889"/>
                </a:lnTo>
                <a:lnTo>
                  <a:pt x="87680" y="106908"/>
                </a:lnTo>
                <a:lnTo>
                  <a:pt x="118075" y="95456"/>
                </a:lnTo>
                <a:lnTo>
                  <a:pt x="149826" y="87052"/>
                </a:lnTo>
                <a:lnTo>
                  <a:pt x="182765" y="81876"/>
                </a:lnTo>
                <a:lnTo>
                  <a:pt x="216725" y="80111"/>
                </a:lnTo>
                <a:lnTo>
                  <a:pt x="457099" y="80111"/>
                </a:lnTo>
                <a:lnTo>
                  <a:pt x="433240" y="63011"/>
                </a:lnTo>
                <a:lnTo>
                  <a:pt x="394314" y="41142"/>
                </a:lnTo>
                <a:lnTo>
                  <a:pt x="352894" y="23600"/>
                </a:lnTo>
                <a:lnTo>
                  <a:pt x="309285" y="10692"/>
                </a:lnTo>
                <a:lnTo>
                  <a:pt x="263794" y="2724"/>
                </a:lnTo>
                <a:lnTo>
                  <a:pt x="216725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/>
          <p:nvPr/>
        </p:nvSpPr>
        <p:spPr>
          <a:xfrm>
            <a:off x="1084692" y="16883"/>
            <a:ext cx="266700" cy="386715"/>
          </a:xfrm>
          <a:custGeom>
            <a:avLst/>
            <a:gdLst/>
            <a:ahLst/>
            <a:cxnLst/>
            <a:rect l="l" t="t" r="r" b="b"/>
            <a:pathLst>
              <a:path w="266700" h="386715">
                <a:moveTo>
                  <a:pt x="0" y="0"/>
                </a:moveTo>
                <a:lnTo>
                  <a:pt x="8730" y="115704"/>
                </a:lnTo>
                <a:lnTo>
                  <a:pt x="24649" y="180493"/>
                </a:lnTo>
                <a:lnTo>
                  <a:pt x="59462" y="217968"/>
                </a:lnTo>
                <a:lnTo>
                  <a:pt x="124879" y="251726"/>
                </a:lnTo>
                <a:lnTo>
                  <a:pt x="186188" y="292058"/>
                </a:lnTo>
                <a:lnTo>
                  <a:pt x="226109" y="336162"/>
                </a:lnTo>
                <a:lnTo>
                  <a:pt x="247767" y="371684"/>
                </a:lnTo>
                <a:lnTo>
                  <a:pt x="254292" y="386270"/>
                </a:lnTo>
                <a:lnTo>
                  <a:pt x="266307" y="308917"/>
                </a:lnTo>
                <a:lnTo>
                  <a:pt x="262308" y="264699"/>
                </a:lnTo>
                <a:lnTo>
                  <a:pt x="235093" y="237026"/>
                </a:lnTo>
                <a:lnTo>
                  <a:pt x="177457" y="209308"/>
                </a:lnTo>
                <a:lnTo>
                  <a:pt x="90322" y="150340"/>
                </a:lnTo>
                <a:lnTo>
                  <a:pt x="35921" y="81308"/>
                </a:lnTo>
                <a:lnTo>
                  <a:pt x="7925" y="23949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/>
        </p:nvSpPr>
        <p:spPr>
          <a:xfrm>
            <a:off x="1128926" y="223067"/>
            <a:ext cx="200025" cy="224790"/>
          </a:xfrm>
          <a:custGeom>
            <a:avLst/>
            <a:gdLst/>
            <a:ahLst/>
            <a:cxnLst/>
            <a:rect l="l" t="t" r="r" b="b"/>
            <a:pathLst>
              <a:path w="200025" h="224790">
                <a:moveTo>
                  <a:pt x="2387" y="0"/>
                </a:moveTo>
                <a:lnTo>
                  <a:pt x="0" y="50276"/>
                </a:lnTo>
                <a:lnTo>
                  <a:pt x="7287" y="80648"/>
                </a:lnTo>
                <a:lnTo>
                  <a:pt x="31523" y="103366"/>
                </a:lnTo>
                <a:lnTo>
                  <a:pt x="79984" y="130683"/>
                </a:lnTo>
                <a:lnTo>
                  <a:pt x="134107" y="164315"/>
                </a:lnTo>
                <a:lnTo>
                  <a:pt x="171290" y="194497"/>
                </a:lnTo>
                <a:lnTo>
                  <a:pt x="192725" y="216254"/>
                </a:lnTo>
                <a:lnTo>
                  <a:pt x="199606" y="224612"/>
                </a:lnTo>
                <a:lnTo>
                  <a:pt x="182521" y="162086"/>
                </a:lnTo>
                <a:lnTo>
                  <a:pt x="164795" y="125504"/>
                </a:lnTo>
                <a:lnTo>
                  <a:pt x="135601" y="100700"/>
                </a:lnTo>
                <a:lnTo>
                  <a:pt x="57509" y="59348"/>
                </a:lnTo>
                <a:lnTo>
                  <a:pt x="35601" y="44235"/>
                </a:lnTo>
                <a:lnTo>
                  <a:pt x="17518" y="25381"/>
                </a:lnTo>
                <a:lnTo>
                  <a:pt x="238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/>
          <p:nvPr/>
        </p:nvSpPr>
        <p:spPr>
          <a:xfrm>
            <a:off x="1131199" y="41178"/>
            <a:ext cx="219710" cy="252095"/>
          </a:xfrm>
          <a:custGeom>
            <a:avLst/>
            <a:gdLst/>
            <a:ahLst/>
            <a:cxnLst/>
            <a:rect l="l" t="t" r="r" b="b"/>
            <a:pathLst>
              <a:path w="219710" h="252094">
                <a:moveTo>
                  <a:pt x="0" y="0"/>
                </a:moveTo>
                <a:lnTo>
                  <a:pt x="23521" y="70005"/>
                </a:lnTo>
                <a:lnTo>
                  <a:pt x="46248" y="109701"/>
                </a:lnTo>
                <a:lnTo>
                  <a:pt x="81579" y="133811"/>
                </a:lnTo>
                <a:lnTo>
                  <a:pt x="142913" y="157060"/>
                </a:lnTo>
                <a:lnTo>
                  <a:pt x="175384" y="179141"/>
                </a:lnTo>
                <a:lnTo>
                  <a:pt x="199210" y="210978"/>
                </a:lnTo>
                <a:lnTo>
                  <a:pt x="213880" y="239596"/>
                </a:lnTo>
                <a:lnTo>
                  <a:pt x="218884" y="252018"/>
                </a:lnTo>
                <a:lnTo>
                  <a:pt x="219425" y="179121"/>
                </a:lnTo>
                <a:lnTo>
                  <a:pt x="212780" y="139569"/>
                </a:lnTo>
                <a:lnTo>
                  <a:pt x="192808" y="119634"/>
                </a:lnTo>
                <a:lnTo>
                  <a:pt x="153365" y="105587"/>
                </a:lnTo>
                <a:lnTo>
                  <a:pt x="84101" y="75218"/>
                </a:lnTo>
                <a:lnTo>
                  <a:pt x="36415" y="40463"/>
                </a:lnTo>
                <a:lnTo>
                  <a:pt x="8863" y="11874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/>
          <p:cNvSpPr/>
          <p:nvPr/>
        </p:nvSpPr>
        <p:spPr>
          <a:xfrm>
            <a:off x="1097621" y="485310"/>
            <a:ext cx="402590" cy="497840"/>
          </a:xfrm>
          <a:custGeom>
            <a:avLst/>
            <a:gdLst/>
            <a:ahLst/>
            <a:cxnLst/>
            <a:rect l="l" t="t" r="r" b="b"/>
            <a:pathLst>
              <a:path w="402589" h="497839">
                <a:moveTo>
                  <a:pt x="257797" y="0"/>
                </a:moveTo>
                <a:lnTo>
                  <a:pt x="250151" y="0"/>
                </a:lnTo>
                <a:lnTo>
                  <a:pt x="0" y="497763"/>
                </a:lnTo>
                <a:lnTo>
                  <a:pt x="402336" y="127"/>
                </a:lnTo>
                <a:lnTo>
                  <a:pt x="25779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/>
          <p:cNvSpPr/>
          <p:nvPr/>
        </p:nvSpPr>
        <p:spPr>
          <a:xfrm>
            <a:off x="2089999" y="68318"/>
            <a:ext cx="3034106" cy="972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2"/>
          <p:cNvSpPr/>
          <p:nvPr/>
        </p:nvSpPr>
        <p:spPr>
          <a:xfrm>
            <a:off x="2084169" y="665878"/>
            <a:ext cx="3035846" cy="2241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3"/>
          <p:cNvSpPr/>
          <p:nvPr/>
        </p:nvSpPr>
        <p:spPr>
          <a:xfrm>
            <a:off x="2310839" y="406900"/>
            <a:ext cx="0" cy="77470"/>
          </a:xfrm>
          <a:custGeom>
            <a:avLst/>
            <a:gdLst/>
            <a:ahLst/>
            <a:cxnLst/>
            <a:rect l="l" t="t" r="r" b="b"/>
            <a:pathLst>
              <a:path h="77469">
                <a:moveTo>
                  <a:pt x="0" y="0"/>
                </a:moveTo>
                <a:lnTo>
                  <a:pt x="0" y="7747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4"/>
          <p:cNvSpPr/>
          <p:nvPr/>
        </p:nvSpPr>
        <p:spPr>
          <a:xfrm>
            <a:off x="2279127" y="382135"/>
            <a:ext cx="198120" cy="0"/>
          </a:xfrm>
          <a:custGeom>
            <a:avLst/>
            <a:gdLst/>
            <a:ahLst/>
            <a:cxnLst/>
            <a:rect l="l" t="t" r="r" b="b"/>
            <a:pathLst>
              <a:path w="198120">
                <a:moveTo>
                  <a:pt x="0" y="0"/>
                </a:moveTo>
                <a:lnTo>
                  <a:pt x="198107" y="0"/>
                </a:lnTo>
              </a:path>
            </a:pathLst>
          </a:custGeom>
          <a:ln w="49529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5"/>
          <p:cNvSpPr/>
          <p:nvPr/>
        </p:nvSpPr>
        <p:spPr>
          <a:xfrm>
            <a:off x="2310839" y="287520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85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/>
          <p:cNvSpPr/>
          <p:nvPr/>
        </p:nvSpPr>
        <p:spPr>
          <a:xfrm>
            <a:off x="2445522" y="406366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8003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7"/>
          <p:cNvSpPr/>
          <p:nvPr/>
        </p:nvSpPr>
        <p:spPr>
          <a:xfrm>
            <a:off x="2445522" y="287964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596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/>
          <p:cNvSpPr/>
          <p:nvPr/>
        </p:nvSpPr>
        <p:spPr>
          <a:xfrm>
            <a:off x="2502952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05" y="0"/>
                </a:moveTo>
                <a:lnTo>
                  <a:pt x="25247" y="0"/>
                </a:lnTo>
                <a:lnTo>
                  <a:pt x="15709" y="1117"/>
                </a:lnTo>
                <a:lnTo>
                  <a:pt x="1117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688" y="196405"/>
                </a:lnTo>
                <a:lnTo>
                  <a:pt x="174243" y="196405"/>
                </a:lnTo>
                <a:lnTo>
                  <a:pt x="174243" y="148996"/>
                </a:lnTo>
                <a:lnTo>
                  <a:pt x="69316" y="148996"/>
                </a:lnTo>
                <a:lnTo>
                  <a:pt x="66217" y="146189"/>
                </a:lnTo>
                <a:lnTo>
                  <a:pt x="64820" y="145072"/>
                </a:lnTo>
                <a:lnTo>
                  <a:pt x="63411" y="142824"/>
                </a:lnTo>
                <a:lnTo>
                  <a:pt x="63411" y="117563"/>
                </a:lnTo>
                <a:lnTo>
                  <a:pt x="170599" y="117563"/>
                </a:lnTo>
                <a:lnTo>
                  <a:pt x="170599" y="74917"/>
                </a:lnTo>
                <a:lnTo>
                  <a:pt x="63411" y="74917"/>
                </a:lnTo>
                <a:lnTo>
                  <a:pt x="63411" y="53022"/>
                </a:lnTo>
                <a:lnTo>
                  <a:pt x="66497" y="50507"/>
                </a:lnTo>
                <a:lnTo>
                  <a:pt x="68745" y="48539"/>
                </a:lnTo>
                <a:lnTo>
                  <a:pt x="72669" y="47701"/>
                </a:lnTo>
                <a:lnTo>
                  <a:pt x="173405" y="47701"/>
                </a:lnTo>
                <a:lnTo>
                  <a:pt x="173405" y="0"/>
                </a:lnTo>
                <a:close/>
              </a:path>
              <a:path w="174625" h="196850">
                <a:moveTo>
                  <a:pt x="174243" y="148717"/>
                </a:moveTo>
                <a:lnTo>
                  <a:pt x="74358" y="148717"/>
                </a:lnTo>
                <a:lnTo>
                  <a:pt x="69316" y="148996"/>
                </a:lnTo>
                <a:lnTo>
                  <a:pt x="174243" y="148996"/>
                </a:lnTo>
                <a:lnTo>
                  <a:pt x="174243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9"/>
          <p:cNvSpPr/>
          <p:nvPr/>
        </p:nvSpPr>
        <p:spPr>
          <a:xfrm>
            <a:off x="269760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1" y="906"/>
                </a:lnTo>
                <a:lnTo>
                  <a:pt x="279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89" y="139738"/>
                </a:lnTo>
                <a:lnTo>
                  <a:pt x="190444" y="115314"/>
                </a:lnTo>
                <a:lnTo>
                  <a:pt x="196577" y="91465"/>
                </a:lnTo>
                <a:lnTo>
                  <a:pt x="124587" y="91465"/>
                </a:lnTo>
                <a:lnTo>
                  <a:pt x="116725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49" y="48806"/>
                </a:lnTo>
                <a:lnTo>
                  <a:pt x="197419" y="48806"/>
                </a:lnTo>
                <a:lnTo>
                  <a:pt x="197397" y="48390"/>
                </a:lnTo>
                <a:lnTo>
                  <a:pt x="174934" y="6622"/>
                </a:lnTo>
                <a:lnTo>
                  <a:pt x="154077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19" y="48806"/>
                </a:moveTo>
                <a:lnTo>
                  <a:pt x="124015" y="48806"/>
                </a:lnTo>
                <a:lnTo>
                  <a:pt x="129362" y="53314"/>
                </a:lnTo>
                <a:lnTo>
                  <a:pt x="134404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77" y="91465"/>
                </a:lnTo>
                <a:lnTo>
                  <a:pt x="197940" y="80771"/>
                </a:lnTo>
                <a:lnTo>
                  <a:pt x="198374" y="67335"/>
                </a:lnTo>
                <a:lnTo>
                  <a:pt x="197419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0"/>
          <p:cNvSpPr/>
          <p:nvPr/>
        </p:nvSpPr>
        <p:spPr>
          <a:xfrm>
            <a:off x="2913810" y="287964"/>
            <a:ext cx="177800" cy="196850"/>
          </a:xfrm>
          <a:custGeom>
            <a:avLst/>
            <a:gdLst/>
            <a:ahLst/>
            <a:cxnLst/>
            <a:rect l="l" t="t" r="r" b="b"/>
            <a:pathLst>
              <a:path w="177800" h="196850">
                <a:moveTo>
                  <a:pt x="177342" y="0"/>
                </a:moveTo>
                <a:lnTo>
                  <a:pt x="21602" y="0"/>
                </a:lnTo>
                <a:lnTo>
                  <a:pt x="12903" y="4203"/>
                </a:lnTo>
                <a:lnTo>
                  <a:pt x="0" y="35915"/>
                </a:lnTo>
                <a:lnTo>
                  <a:pt x="0" y="196405"/>
                </a:lnTo>
                <a:lnTo>
                  <a:pt x="63423" y="196405"/>
                </a:lnTo>
                <a:lnTo>
                  <a:pt x="63423" y="53873"/>
                </a:lnTo>
                <a:lnTo>
                  <a:pt x="65087" y="51638"/>
                </a:lnTo>
                <a:lnTo>
                  <a:pt x="67614" y="48539"/>
                </a:lnTo>
                <a:lnTo>
                  <a:pt x="177342" y="48539"/>
                </a:lnTo>
                <a:lnTo>
                  <a:pt x="177342" y="0"/>
                </a:lnTo>
                <a:close/>
              </a:path>
              <a:path w="177800" h="196850">
                <a:moveTo>
                  <a:pt x="177342" y="48539"/>
                </a:moveTo>
                <a:lnTo>
                  <a:pt x="67614" y="48539"/>
                </a:lnTo>
                <a:lnTo>
                  <a:pt x="72669" y="48806"/>
                </a:lnTo>
                <a:lnTo>
                  <a:pt x="177342" y="48806"/>
                </a:lnTo>
                <a:lnTo>
                  <a:pt x="177342" y="48539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/>
          <p:cNvSpPr/>
          <p:nvPr/>
        </p:nvSpPr>
        <p:spPr>
          <a:xfrm>
            <a:off x="3098975" y="285716"/>
            <a:ext cx="216535" cy="201295"/>
          </a:xfrm>
          <a:custGeom>
            <a:avLst/>
            <a:gdLst/>
            <a:ahLst/>
            <a:cxnLst/>
            <a:rect l="l" t="t" r="r" b="b"/>
            <a:pathLst>
              <a:path w="216535" h="201294">
                <a:moveTo>
                  <a:pt x="108051" y="0"/>
                </a:moveTo>
                <a:lnTo>
                  <a:pt x="61841" y="2844"/>
                </a:lnTo>
                <a:lnTo>
                  <a:pt x="22174" y="20205"/>
                </a:lnTo>
                <a:lnTo>
                  <a:pt x="3090" y="57807"/>
                </a:lnTo>
                <a:lnTo>
                  <a:pt x="0" y="100456"/>
                </a:lnTo>
                <a:lnTo>
                  <a:pt x="464" y="121008"/>
                </a:lnTo>
                <a:lnTo>
                  <a:pt x="9713" y="163393"/>
                </a:lnTo>
                <a:lnTo>
                  <a:pt x="40239" y="192028"/>
                </a:lnTo>
                <a:lnTo>
                  <a:pt x="85228" y="200467"/>
                </a:lnTo>
                <a:lnTo>
                  <a:pt x="108051" y="200901"/>
                </a:lnTo>
                <a:lnTo>
                  <a:pt x="130852" y="200467"/>
                </a:lnTo>
                <a:lnTo>
                  <a:pt x="175826" y="192028"/>
                </a:lnTo>
                <a:lnTo>
                  <a:pt x="206351" y="163393"/>
                </a:lnTo>
                <a:lnTo>
                  <a:pt x="209987" y="152082"/>
                </a:lnTo>
                <a:lnTo>
                  <a:pt x="108051" y="152082"/>
                </a:lnTo>
                <a:lnTo>
                  <a:pt x="96912" y="151664"/>
                </a:lnTo>
                <a:lnTo>
                  <a:pt x="66332" y="121223"/>
                </a:lnTo>
                <a:lnTo>
                  <a:pt x="65100" y="100456"/>
                </a:lnTo>
                <a:lnTo>
                  <a:pt x="65253" y="89222"/>
                </a:lnTo>
                <a:lnTo>
                  <a:pt x="87269" y="51139"/>
                </a:lnTo>
                <a:lnTo>
                  <a:pt x="108051" y="48831"/>
                </a:lnTo>
                <a:lnTo>
                  <a:pt x="210072" y="48831"/>
                </a:lnTo>
                <a:lnTo>
                  <a:pt x="206351" y="37324"/>
                </a:lnTo>
                <a:lnTo>
                  <a:pt x="193890" y="20205"/>
                </a:lnTo>
                <a:lnTo>
                  <a:pt x="175785" y="8883"/>
                </a:lnTo>
                <a:lnTo>
                  <a:pt x="154228" y="2844"/>
                </a:lnTo>
                <a:lnTo>
                  <a:pt x="131043" y="435"/>
                </a:lnTo>
                <a:lnTo>
                  <a:pt x="108051" y="0"/>
                </a:lnTo>
                <a:close/>
              </a:path>
              <a:path w="216535" h="201294">
                <a:moveTo>
                  <a:pt x="210072" y="48831"/>
                </a:moveTo>
                <a:lnTo>
                  <a:pt x="108051" y="48831"/>
                </a:lnTo>
                <a:lnTo>
                  <a:pt x="119370" y="49249"/>
                </a:lnTo>
                <a:lnTo>
                  <a:pt x="128800" y="51139"/>
                </a:lnTo>
                <a:lnTo>
                  <a:pt x="150890" y="88942"/>
                </a:lnTo>
                <a:lnTo>
                  <a:pt x="150850" y="111418"/>
                </a:lnTo>
                <a:lnTo>
                  <a:pt x="128800" y="149774"/>
                </a:lnTo>
                <a:lnTo>
                  <a:pt x="108051" y="152082"/>
                </a:lnTo>
                <a:lnTo>
                  <a:pt x="209987" y="152082"/>
                </a:lnTo>
                <a:lnTo>
                  <a:pt x="212974" y="142792"/>
                </a:lnTo>
                <a:lnTo>
                  <a:pt x="215600" y="121008"/>
                </a:lnTo>
                <a:lnTo>
                  <a:pt x="216065" y="100456"/>
                </a:lnTo>
                <a:lnTo>
                  <a:pt x="215590" y="79481"/>
                </a:lnTo>
                <a:lnTo>
                  <a:pt x="212974" y="57807"/>
                </a:lnTo>
                <a:lnTo>
                  <a:pt x="210072" y="48831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2"/>
          <p:cNvSpPr/>
          <p:nvPr/>
        </p:nvSpPr>
        <p:spPr>
          <a:xfrm>
            <a:off x="3484306" y="285716"/>
            <a:ext cx="235585" cy="198755"/>
          </a:xfrm>
          <a:custGeom>
            <a:avLst/>
            <a:gdLst/>
            <a:ahLst/>
            <a:cxnLst/>
            <a:rect l="l" t="t" r="r" b="b"/>
            <a:pathLst>
              <a:path w="235585" h="198755">
                <a:moveTo>
                  <a:pt x="117576" y="0"/>
                </a:moveTo>
                <a:lnTo>
                  <a:pt x="78039" y="13967"/>
                </a:lnTo>
                <a:lnTo>
                  <a:pt x="0" y="198653"/>
                </a:lnTo>
                <a:lnTo>
                  <a:pt x="66789" y="198653"/>
                </a:lnTo>
                <a:lnTo>
                  <a:pt x="82219" y="158267"/>
                </a:lnTo>
                <a:lnTo>
                  <a:pt x="218360" y="158267"/>
                </a:lnTo>
                <a:lnTo>
                  <a:pt x="199688" y="113360"/>
                </a:lnTo>
                <a:lnTo>
                  <a:pt x="97383" y="113360"/>
                </a:lnTo>
                <a:lnTo>
                  <a:pt x="115062" y="63690"/>
                </a:lnTo>
                <a:lnTo>
                  <a:pt x="115633" y="62293"/>
                </a:lnTo>
                <a:lnTo>
                  <a:pt x="116713" y="59474"/>
                </a:lnTo>
                <a:lnTo>
                  <a:pt x="177283" y="59474"/>
                </a:lnTo>
                <a:lnTo>
                  <a:pt x="162471" y="23850"/>
                </a:lnTo>
                <a:lnTo>
                  <a:pt x="154191" y="10892"/>
                </a:lnTo>
                <a:lnTo>
                  <a:pt x="143595" y="3719"/>
                </a:lnTo>
                <a:lnTo>
                  <a:pt x="131213" y="649"/>
                </a:lnTo>
                <a:lnTo>
                  <a:pt x="117576" y="0"/>
                </a:lnTo>
                <a:close/>
              </a:path>
              <a:path w="235585" h="198755">
                <a:moveTo>
                  <a:pt x="218360" y="158267"/>
                </a:moveTo>
                <a:lnTo>
                  <a:pt x="152933" y="158267"/>
                </a:lnTo>
                <a:lnTo>
                  <a:pt x="168363" y="198653"/>
                </a:lnTo>
                <a:lnTo>
                  <a:pt x="235153" y="198653"/>
                </a:lnTo>
                <a:lnTo>
                  <a:pt x="218360" y="158267"/>
                </a:lnTo>
                <a:close/>
              </a:path>
              <a:path w="235585" h="198755">
                <a:moveTo>
                  <a:pt x="177283" y="59474"/>
                </a:moveTo>
                <a:lnTo>
                  <a:pt x="118402" y="59474"/>
                </a:lnTo>
                <a:lnTo>
                  <a:pt x="120103" y="63690"/>
                </a:lnTo>
                <a:lnTo>
                  <a:pt x="137782" y="113360"/>
                </a:lnTo>
                <a:lnTo>
                  <a:pt x="199688" y="113360"/>
                </a:lnTo>
                <a:lnTo>
                  <a:pt x="177283" y="59474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3"/>
          <p:cNvSpPr/>
          <p:nvPr/>
        </p:nvSpPr>
        <p:spPr>
          <a:xfrm>
            <a:off x="3729188" y="287964"/>
            <a:ext cx="179070" cy="196850"/>
          </a:xfrm>
          <a:custGeom>
            <a:avLst/>
            <a:gdLst/>
            <a:ahLst/>
            <a:cxnLst/>
            <a:rect l="l" t="t" r="r" b="b"/>
            <a:pathLst>
              <a:path w="179070" h="196850">
                <a:moveTo>
                  <a:pt x="94284" y="75768"/>
                </a:moveTo>
                <a:lnTo>
                  <a:pt x="3657" y="75768"/>
                </a:lnTo>
                <a:lnTo>
                  <a:pt x="3657" y="118402"/>
                </a:lnTo>
                <a:lnTo>
                  <a:pt x="99898" y="118402"/>
                </a:lnTo>
                <a:lnTo>
                  <a:pt x="105232" y="118694"/>
                </a:lnTo>
                <a:lnTo>
                  <a:pt x="113639" y="124307"/>
                </a:lnTo>
                <a:lnTo>
                  <a:pt x="113919" y="129641"/>
                </a:lnTo>
                <a:lnTo>
                  <a:pt x="113919" y="137210"/>
                </a:lnTo>
                <a:lnTo>
                  <a:pt x="113093" y="142265"/>
                </a:lnTo>
                <a:lnTo>
                  <a:pt x="108051" y="145351"/>
                </a:lnTo>
                <a:lnTo>
                  <a:pt x="104952" y="147027"/>
                </a:lnTo>
                <a:lnTo>
                  <a:pt x="100469" y="147599"/>
                </a:lnTo>
                <a:lnTo>
                  <a:pt x="0" y="147599"/>
                </a:lnTo>
                <a:lnTo>
                  <a:pt x="0" y="196405"/>
                </a:lnTo>
                <a:lnTo>
                  <a:pt x="121070" y="196508"/>
                </a:lnTo>
                <a:lnTo>
                  <a:pt x="162191" y="187705"/>
                </a:lnTo>
                <a:lnTo>
                  <a:pt x="178951" y="145351"/>
                </a:lnTo>
                <a:lnTo>
                  <a:pt x="178898" y="135152"/>
                </a:lnTo>
                <a:lnTo>
                  <a:pt x="159107" y="99572"/>
                </a:lnTo>
                <a:lnTo>
                  <a:pt x="145084" y="97358"/>
                </a:lnTo>
                <a:lnTo>
                  <a:pt x="145084" y="96253"/>
                </a:lnTo>
                <a:lnTo>
                  <a:pt x="170309" y="76034"/>
                </a:lnTo>
                <a:lnTo>
                  <a:pt x="102971" y="76034"/>
                </a:lnTo>
                <a:lnTo>
                  <a:pt x="94284" y="75768"/>
                </a:lnTo>
                <a:close/>
              </a:path>
              <a:path w="179070" h="196850">
                <a:moveTo>
                  <a:pt x="109994" y="0"/>
                </a:moveTo>
                <a:lnTo>
                  <a:pt x="1130" y="0"/>
                </a:lnTo>
                <a:lnTo>
                  <a:pt x="1130" y="48818"/>
                </a:lnTo>
                <a:lnTo>
                  <a:pt x="99898" y="48818"/>
                </a:lnTo>
                <a:lnTo>
                  <a:pt x="103263" y="49390"/>
                </a:lnTo>
                <a:lnTo>
                  <a:pt x="105524" y="50215"/>
                </a:lnTo>
                <a:lnTo>
                  <a:pt x="110286" y="52476"/>
                </a:lnTo>
                <a:lnTo>
                  <a:pt x="110832" y="56400"/>
                </a:lnTo>
                <a:lnTo>
                  <a:pt x="110832" y="64261"/>
                </a:lnTo>
                <a:lnTo>
                  <a:pt x="110553" y="69024"/>
                </a:lnTo>
                <a:lnTo>
                  <a:pt x="107188" y="72097"/>
                </a:lnTo>
                <a:lnTo>
                  <a:pt x="102971" y="76034"/>
                </a:lnTo>
                <a:lnTo>
                  <a:pt x="170309" y="76034"/>
                </a:lnTo>
                <a:lnTo>
                  <a:pt x="172008" y="71801"/>
                </a:lnTo>
                <a:lnTo>
                  <a:pt x="173406" y="63120"/>
                </a:lnTo>
                <a:lnTo>
                  <a:pt x="173624" y="56400"/>
                </a:lnTo>
                <a:lnTo>
                  <a:pt x="173549" y="48818"/>
                </a:lnTo>
                <a:lnTo>
                  <a:pt x="151153" y="5679"/>
                </a:lnTo>
                <a:lnTo>
                  <a:pt x="123998" y="175"/>
                </a:lnTo>
                <a:lnTo>
                  <a:pt x="10999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4"/>
          <p:cNvSpPr/>
          <p:nvPr/>
        </p:nvSpPr>
        <p:spPr>
          <a:xfrm>
            <a:off x="4144084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31" y="0"/>
                </a:moveTo>
                <a:lnTo>
                  <a:pt x="25247" y="0"/>
                </a:lnTo>
                <a:lnTo>
                  <a:pt x="15735" y="1117"/>
                </a:lnTo>
                <a:lnTo>
                  <a:pt x="1130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714" y="196405"/>
                </a:lnTo>
                <a:lnTo>
                  <a:pt x="174256" y="196405"/>
                </a:lnTo>
                <a:lnTo>
                  <a:pt x="174256" y="148996"/>
                </a:lnTo>
                <a:lnTo>
                  <a:pt x="69329" y="148996"/>
                </a:lnTo>
                <a:lnTo>
                  <a:pt x="66230" y="146189"/>
                </a:lnTo>
                <a:lnTo>
                  <a:pt x="64833" y="145072"/>
                </a:lnTo>
                <a:lnTo>
                  <a:pt x="63423" y="142824"/>
                </a:lnTo>
                <a:lnTo>
                  <a:pt x="63423" y="117563"/>
                </a:lnTo>
                <a:lnTo>
                  <a:pt x="170624" y="117563"/>
                </a:lnTo>
                <a:lnTo>
                  <a:pt x="170624" y="74917"/>
                </a:lnTo>
                <a:lnTo>
                  <a:pt x="63423" y="74917"/>
                </a:lnTo>
                <a:lnTo>
                  <a:pt x="63423" y="53022"/>
                </a:lnTo>
                <a:lnTo>
                  <a:pt x="66522" y="50507"/>
                </a:lnTo>
                <a:lnTo>
                  <a:pt x="68770" y="48539"/>
                </a:lnTo>
                <a:lnTo>
                  <a:pt x="72682" y="47701"/>
                </a:lnTo>
                <a:lnTo>
                  <a:pt x="173431" y="47701"/>
                </a:lnTo>
                <a:lnTo>
                  <a:pt x="173431" y="0"/>
                </a:lnTo>
                <a:close/>
              </a:path>
              <a:path w="174625" h="196850">
                <a:moveTo>
                  <a:pt x="174256" y="148717"/>
                </a:moveTo>
                <a:lnTo>
                  <a:pt x="74383" y="148717"/>
                </a:lnTo>
                <a:lnTo>
                  <a:pt x="69329" y="148996"/>
                </a:lnTo>
                <a:lnTo>
                  <a:pt x="174256" y="148996"/>
                </a:lnTo>
                <a:lnTo>
                  <a:pt x="174256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5"/>
          <p:cNvSpPr/>
          <p:nvPr/>
        </p:nvSpPr>
        <p:spPr>
          <a:xfrm>
            <a:off x="4331396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5" h="196850">
                <a:moveTo>
                  <a:pt x="168910" y="0"/>
                </a:moveTo>
                <a:lnTo>
                  <a:pt x="85864" y="0"/>
                </a:lnTo>
                <a:lnTo>
                  <a:pt x="68299" y="754"/>
                </a:lnTo>
                <a:lnTo>
                  <a:pt x="17132" y="25527"/>
                </a:lnTo>
                <a:lnTo>
                  <a:pt x="701" y="77621"/>
                </a:lnTo>
                <a:lnTo>
                  <a:pt x="0" y="100736"/>
                </a:lnTo>
                <a:lnTo>
                  <a:pt x="1150" y="125728"/>
                </a:lnTo>
                <a:lnTo>
                  <a:pt x="17970" y="172275"/>
                </a:lnTo>
                <a:lnTo>
                  <a:pt x="63894" y="195437"/>
                </a:lnTo>
                <a:lnTo>
                  <a:pt x="85013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63" y="147599"/>
                </a:lnTo>
                <a:lnTo>
                  <a:pt x="102424" y="147358"/>
                </a:lnTo>
                <a:lnTo>
                  <a:pt x="68418" y="128727"/>
                </a:lnTo>
                <a:lnTo>
                  <a:pt x="65112" y="99593"/>
                </a:lnTo>
                <a:lnTo>
                  <a:pt x="65329" y="91429"/>
                </a:lnTo>
                <a:lnTo>
                  <a:pt x="79316" y="55214"/>
                </a:lnTo>
                <a:lnTo>
                  <a:pt x="116459" y="48806"/>
                </a:lnTo>
                <a:lnTo>
                  <a:pt x="168910" y="48806"/>
                </a:lnTo>
                <a:lnTo>
                  <a:pt x="16891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6"/>
          <p:cNvSpPr/>
          <p:nvPr/>
        </p:nvSpPr>
        <p:spPr>
          <a:xfrm>
            <a:off x="4508815" y="287964"/>
            <a:ext cx="222250" cy="196850"/>
          </a:xfrm>
          <a:custGeom>
            <a:avLst/>
            <a:gdLst/>
            <a:ahLst/>
            <a:cxnLst/>
            <a:rect l="l" t="t" r="r" b="b"/>
            <a:pathLst>
              <a:path w="222250" h="196850">
                <a:moveTo>
                  <a:pt x="70713" y="0"/>
                </a:moveTo>
                <a:lnTo>
                  <a:pt x="0" y="0"/>
                </a:lnTo>
                <a:lnTo>
                  <a:pt x="78574" y="140576"/>
                </a:lnTo>
                <a:lnTo>
                  <a:pt x="47155" y="196405"/>
                </a:lnTo>
                <a:lnTo>
                  <a:pt x="116192" y="196405"/>
                </a:lnTo>
                <a:lnTo>
                  <a:pt x="176937" y="83616"/>
                </a:lnTo>
                <a:lnTo>
                  <a:pt x="111683" y="83616"/>
                </a:lnTo>
                <a:lnTo>
                  <a:pt x="70713" y="0"/>
                </a:lnTo>
                <a:close/>
              </a:path>
              <a:path w="222250" h="196850">
                <a:moveTo>
                  <a:pt x="221970" y="0"/>
                </a:moveTo>
                <a:lnTo>
                  <a:pt x="152933" y="0"/>
                </a:lnTo>
                <a:lnTo>
                  <a:pt x="111683" y="83616"/>
                </a:lnTo>
                <a:lnTo>
                  <a:pt x="176937" y="83616"/>
                </a:lnTo>
                <a:lnTo>
                  <a:pt x="22197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7"/>
          <p:cNvSpPr/>
          <p:nvPr/>
        </p:nvSpPr>
        <p:spPr>
          <a:xfrm>
            <a:off x="473694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2" y="906"/>
                </a:lnTo>
                <a:lnTo>
                  <a:pt x="281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77" y="139738"/>
                </a:lnTo>
                <a:lnTo>
                  <a:pt x="190451" y="115314"/>
                </a:lnTo>
                <a:lnTo>
                  <a:pt x="196588" y="91465"/>
                </a:lnTo>
                <a:lnTo>
                  <a:pt x="124587" y="91465"/>
                </a:lnTo>
                <a:lnTo>
                  <a:pt x="116713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36" y="48806"/>
                </a:lnTo>
                <a:lnTo>
                  <a:pt x="197427" y="48806"/>
                </a:lnTo>
                <a:lnTo>
                  <a:pt x="197406" y="48390"/>
                </a:lnTo>
                <a:lnTo>
                  <a:pt x="174925" y="6622"/>
                </a:lnTo>
                <a:lnTo>
                  <a:pt x="154081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27" y="48806"/>
                </a:moveTo>
                <a:lnTo>
                  <a:pt x="124015" y="48806"/>
                </a:lnTo>
                <a:lnTo>
                  <a:pt x="129349" y="53314"/>
                </a:lnTo>
                <a:lnTo>
                  <a:pt x="134416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88" y="91465"/>
                </a:lnTo>
                <a:lnTo>
                  <a:pt x="197953" y="80771"/>
                </a:lnTo>
                <a:lnTo>
                  <a:pt x="198386" y="67335"/>
                </a:lnTo>
                <a:lnTo>
                  <a:pt x="197427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8"/>
          <p:cNvSpPr/>
          <p:nvPr/>
        </p:nvSpPr>
        <p:spPr>
          <a:xfrm>
            <a:off x="4950165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4" h="196850">
                <a:moveTo>
                  <a:pt x="168922" y="0"/>
                </a:moveTo>
                <a:lnTo>
                  <a:pt x="85864" y="0"/>
                </a:lnTo>
                <a:lnTo>
                  <a:pt x="68291" y="754"/>
                </a:lnTo>
                <a:lnTo>
                  <a:pt x="17106" y="25527"/>
                </a:lnTo>
                <a:lnTo>
                  <a:pt x="703" y="77621"/>
                </a:lnTo>
                <a:lnTo>
                  <a:pt x="0" y="100736"/>
                </a:lnTo>
                <a:lnTo>
                  <a:pt x="1148" y="125728"/>
                </a:lnTo>
                <a:lnTo>
                  <a:pt x="17957" y="172275"/>
                </a:lnTo>
                <a:lnTo>
                  <a:pt x="63890" y="195437"/>
                </a:lnTo>
                <a:lnTo>
                  <a:pt x="85026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76" y="147599"/>
                </a:lnTo>
                <a:lnTo>
                  <a:pt x="102416" y="147358"/>
                </a:lnTo>
                <a:lnTo>
                  <a:pt x="68416" y="128727"/>
                </a:lnTo>
                <a:lnTo>
                  <a:pt x="65100" y="99593"/>
                </a:lnTo>
                <a:lnTo>
                  <a:pt x="65320" y="91429"/>
                </a:lnTo>
                <a:lnTo>
                  <a:pt x="79313" y="55214"/>
                </a:lnTo>
                <a:lnTo>
                  <a:pt x="116446" y="48806"/>
                </a:lnTo>
                <a:lnTo>
                  <a:pt x="168922" y="48806"/>
                </a:lnTo>
                <a:lnTo>
                  <a:pt x="168922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9"/>
          <p:cNvSpPr/>
          <p:nvPr/>
        </p:nvSpPr>
        <p:spPr>
          <a:xfrm>
            <a:off x="2084233" y="557446"/>
            <a:ext cx="3037840" cy="0"/>
          </a:xfrm>
          <a:custGeom>
            <a:avLst/>
            <a:gdLst/>
            <a:ahLst/>
            <a:cxnLst/>
            <a:rect l="l" t="t" r="r" b="b"/>
            <a:pathLst>
              <a:path w="3037840">
                <a:moveTo>
                  <a:pt x="0" y="0"/>
                </a:moveTo>
                <a:lnTo>
                  <a:pt x="3037458" y="0"/>
                </a:lnTo>
              </a:path>
            </a:pathLst>
          </a:custGeom>
          <a:ln w="9245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0"/>
          <p:cNvSpPr/>
          <p:nvPr/>
        </p:nvSpPr>
        <p:spPr>
          <a:xfrm>
            <a:off x="2087027" y="287964"/>
            <a:ext cx="153670" cy="21590"/>
          </a:xfrm>
          <a:custGeom>
            <a:avLst/>
            <a:gdLst/>
            <a:ahLst/>
            <a:cxnLst/>
            <a:rect l="l" t="t" r="r" b="b"/>
            <a:pathLst>
              <a:path w="153670" h="21590">
                <a:moveTo>
                  <a:pt x="94005" y="0"/>
                </a:moveTo>
                <a:lnTo>
                  <a:pt x="0" y="0"/>
                </a:lnTo>
                <a:lnTo>
                  <a:pt x="0" y="21424"/>
                </a:lnTo>
                <a:lnTo>
                  <a:pt x="153530" y="21424"/>
                </a:lnTo>
                <a:lnTo>
                  <a:pt x="152082" y="19634"/>
                </a:lnTo>
                <a:lnTo>
                  <a:pt x="142968" y="12306"/>
                </a:lnTo>
                <a:lnTo>
                  <a:pt x="130511" y="6030"/>
                </a:lnTo>
                <a:lnTo>
                  <a:pt x="114320" y="1648"/>
                </a:lnTo>
                <a:lnTo>
                  <a:pt x="9400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1"/>
          <p:cNvSpPr/>
          <p:nvPr/>
        </p:nvSpPr>
        <p:spPr>
          <a:xfrm>
            <a:off x="2084499" y="320946"/>
            <a:ext cx="174625" cy="163830"/>
          </a:xfrm>
          <a:custGeom>
            <a:avLst/>
            <a:gdLst/>
            <a:ahLst/>
            <a:cxnLst/>
            <a:rect l="l" t="t" r="r" b="b"/>
            <a:pathLst>
              <a:path w="174625" h="163830">
                <a:moveTo>
                  <a:pt x="163944" y="0"/>
                </a:moveTo>
                <a:lnTo>
                  <a:pt x="2527" y="0"/>
                </a:lnTo>
                <a:lnTo>
                  <a:pt x="2527" y="15836"/>
                </a:lnTo>
                <a:lnTo>
                  <a:pt x="62293" y="15836"/>
                </a:lnTo>
                <a:lnTo>
                  <a:pt x="71413" y="16092"/>
                </a:lnTo>
                <a:lnTo>
                  <a:pt x="107200" y="29603"/>
                </a:lnTo>
                <a:lnTo>
                  <a:pt x="109435" y="41097"/>
                </a:lnTo>
                <a:lnTo>
                  <a:pt x="6464" y="41097"/>
                </a:lnTo>
                <a:lnTo>
                  <a:pt x="6464" y="85432"/>
                </a:lnTo>
                <a:lnTo>
                  <a:pt x="109435" y="85432"/>
                </a:lnTo>
                <a:lnTo>
                  <a:pt x="108896" y="91937"/>
                </a:lnTo>
                <a:lnTo>
                  <a:pt x="71807" y="114192"/>
                </a:lnTo>
                <a:lnTo>
                  <a:pt x="58648" y="114617"/>
                </a:lnTo>
                <a:lnTo>
                  <a:pt x="0" y="114617"/>
                </a:lnTo>
                <a:lnTo>
                  <a:pt x="0" y="163436"/>
                </a:lnTo>
                <a:lnTo>
                  <a:pt x="96532" y="163436"/>
                </a:lnTo>
                <a:lnTo>
                  <a:pt x="109229" y="162817"/>
                </a:lnTo>
                <a:lnTo>
                  <a:pt x="151523" y="146608"/>
                </a:lnTo>
                <a:lnTo>
                  <a:pt x="173583" y="91007"/>
                </a:lnTo>
                <a:lnTo>
                  <a:pt x="174536" y="63550"/>
                </a:lnTo>
                <a:lnTo>
                  <a:pt x="174225" y="47411"/>
                </a:lnTo>
                <a:lnTo>
                  <a:pt x="172826" y="30884"/>
                </a:lnTo>
                <a:lnTo>
                  <a:pt x="169633" y="14803"/>
                </a:lnTo>
                <a:lnTo>
                  <a:pt x="16394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2"/>
          <p:cNvSpPr/>
          <p:nvPr/>
        </p:nvSpPr>
        <p:spPr>
          <a:xfrm>
            <a:off x="1380170" y="299553"/>
            <a:ext cx="241300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0919" y="0"/>
                </a:lnTo>
              </a:path>
            </a:pathLst>
          </a:custGeom>
          <a:ln w="19672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3"/>
          <p:cNvSpPr/>
          <p:nvPr/>
        </p:nvSpPr>
        <p:spPr>
          <a:xfrm>
            <a:off x="1393480" y="320946"/>
            <a:ext cx="328295" cy="347345"/>
          </a:xfrm>
          <a:custGeom>
            <a:avLst/>
            <a:gdLst/>
            <a:ahLst/>
            <a:cxnLst/>
            <a:rect l="l" t="t" r="r" b="b"/>
            <a:pathLst>
              <a:path w="328294" h="347344">
                <a:moveTo>
                  <a:pt x="247332" y="0"/>
                </a:moveTo>
                <a:lnTo>
                  <a:pt x="0" y="0"/>
                </a:lnTo>
                <a:lnTo>
                  <a:pt x="584" y="1447"/>
                </a:lnTo>
                <a:lnTo>
                  <a:pt x="1155" y="2768"/>
                </a:lnTo>
                <a:lnTo>
                  <a:pt x="2946" y="7365"/>
                </a:lnTo>
                <a:lnTo>
                  <a:pt x="19011" y="54178"/>
                </a:lnTo>
                <a:lnTo>
                  <a:pt x="131648" y="54178"/>
                </a:lnTo>
                <a:lnTo>
                  <a:pt x="171281" y="62202"/>
                </a:lnTo>
                <a:lnTo>
                  <a:pt x="203681" y="84069"/>
                </a:lnTo>
                <a:lnTo>
                  <a:pt x="225543" y="116473"/>
                </a:lnTo>
                <a:lnTo>
                  <a:pt x="233565" y="156108"/>
                </a:lnTo>
                <a:lnTo>
                  <a:pt x="225543" y="195715"/>
                </a:lnTo>
                <a:lnTo>
                  <a:pt x="203681" y="228095"/>
                </a:lnTo>
                <a:lnTo>
                  <a:pt x="171281" y="249945"/>
                </a:lnTo>
                <a:lnTo>
                  <a:pt x="131648" y="257962"/>
                </a:lnTo>
                <a:lnTo>
                  <a:pt x="88658" y="257962"/>
                </a:lnTo>
                <a:lnTo>
                  <a:pt x="15493" y="346824"/>
                </a:lnTo>
                <a:lnTo>
                  <a:pt x="145287" y="346824"/>
                </a:lnTo>
                <a:lnTo>
                  <a:pt x="190692" y="341176"/>
                </a:lnTo>
                <a:lnTo>
                  <a:pt x="232000" y="325112"/>
                </a:lnTo>
                <a:lnTo>
                  <a:pt x="267749" y="299951"/>
                </a:lnTo>
                <a:lnTo>
                  <a:pt x="296476" y="267011"/>
                </a:lnTo>
                <a:lnTo>
                  <a:pt x="316718" y="227611"/>
                </a:lnTo>
                <a:lnTo>
                  <a:pt x="327012" y="183070"/>
                </a:lnTo>
                <a:lnTo>
                  <a:pt x="327609" y="175552"/>
                </a:lnTo>
                <a:lnTo>
                  <a:pt x="327761" y="173621"/>
                </a:lnTo>
                <a:lnTo>
                  <a:pt x="327913" y="170446"/>
                </a:lnTo>
                <a:lnTo>
                  <a:pt x="328015" y="151511"/>
                </a:lnTo>
                <a:lnTo>
                  <a:pt x="322247" y="105886"/>
                </a:lnTo>
                <a:lnTo>
                  <a:pt x="305909" y="64463"/>
                </a:lnTo>
                <a:lnTo>
                  <a:pt x="280454" y="28686"/>
                </a:lnTo>
                <a:lnTo>
                  <a:pt x="247332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4"/>
          <p:cNvSpPr/>
          <p:nvPr/>
        </p:nvSpPr>
        <p:spPr>
          <a:xfrm>
            <a:off x="3336237" y="287964"/>
            <a:ext cx="176530" cy="21590"/>
          </a:xfrm>
          <a:custGeom>
            <a:avLst/>
            <a:gdLst/>
            <a:ahLst/>
            <a:cxnLst/>
            <a:rect l="l" t="t" r="r" b="b"/>
            <a:pathLst>
              <a:path w="176529" h="21590">
                <a:moveTo>
                  <a:pt x="175945" y="0"/>
                </a:moveTo>
                <a:lnTo>
                  <a:pt x="20218" y="0"/>
                </a:lnTo>
                <a:lnTo>
                  <a:pt x="11531" y="4203"/>
                </a:lnTo>
                <a:lnTo>
                  <a:pt x="6489" y="9537"/>
                </a:lnTo>
                <a:lnTo>
                  <a:pt x="3009" y="13271"/>
                </a:lnTo>
                <a:lnTo>
                  <a:pt x="1092" y="17310"/>
                </a:lnTo>
                <a:lnTo>
                  <a:pt x="0" y="21424"/>
                </a:lnTo>
                <a:lnTo>
                  <a:pt x="175945" y="21424"/>
                </a:lnTo>
                <a:lnTo>
                  <a:pt x="17594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5"/>
          <p:cNvSpPr/>
          <p:nvPr/>
        </p:nvSpPr>
        <p:spPr>
          <a:xfrm>
            <a:off x="3334865" y="320946"/>
            <a:ext cx="177800" cy="163830"/>
          </a:xfrm>
          <a:custGeom>
            <a:avLst/>
            <a:gdLst/>
            <a:ahLst/>
            <a:cxnLst/>
            <a:rect l="l" t="t" r="r" b="b"/>
            <a:pathLst>
              <a:path w="177800" h="163830">
                <a:moveTo>
                  <a:pt x="177317" y="0"/>
                </a:moveTo>
                <a:lnTo>
                  <a:pt x="25" y="0"/>
                </a:lnTo>
                <a:lnTo>
                  <a:pt x="0" y="163436"/>
                </a:lnTo>
                <a:lnTo>
                  <a:pt x="63411" y="163436"/>
                </a:lnTo>
                <a:lnTo>
                  <a:pt x="63411" y="20904"/>
                </a:lnTo>
                <a:lnTo>
                  <a:pt x="65087" y="18656"/>
                </a:lnTo>
                <a:lnTo>
                  <a:pt x="67602" y="15570"/>
                </a:lnTo>
                <a:lnTo>
                  <a:pt x="177317" y="15570"/>
                </a:lnTo>
                <a:lnTo>
                  <a:pt x="177317" y="0"/>
                </a:lnTo>
                <a:close/>
              </a:path>
              <a:path w="177800" h="163830">
                <a:moveTo>
                  <a:pt x="177317" y="15570"/>
                </a:moveTo>
                <a:lnTo>
                  <a:pt x="67602" y="15570"/>
                </a:lnTo>
                <a:lnTo>
                  <a:pt x="72669" y="15836"/>
                </a:lnTo>
                <a:lnTo>
                  <a:pt x="177317" y="15836"/>
                </a:lnTo>
                <a:lnTo>
                  <a:pt x="177317" y="1557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6"/>
          <p:cNvSpPr/>
          <p:nvPr/>
        </p:nvSpPr>
        <p:spPr>
          <a:xfrm>
            <a:off x="3929822" y="287964"/>
            <a:ext cx="187960" cy="21590"/>
          </a:xfrm>
          <a:custGeom>
            <a:avLst/>
            <a:gdLst/>
            <a:ahLst/>
            <a:cxnLst/>
            <a:rect l="l" t="t" r="r" b="b"/>
            <a:pathLst>
              <a:path w="187960" h="21590">
                <a:moveTo>
                  <a:pt x="140614" y="0"/>
                </a:moveTo>
                <a:lnTo>
                  <a:pt x="32004" y="0"/>
                </a:lnTo>
                <a:lnTo>
                  <a:pt x="22845" y="906"/>
                </a:lnTo>
                <a:lnTo>
                  <a:pt x="0" y="21424"/>
                </a:lnTo>
                <a:lnTo>
                  <a:pt x="187502" y="21424"/>
                </a:lnTo>
                <a:lnTo>
                  <a:pt x="152144" y="489"/>
                </a:lnTo>
                <a:lnTo>
                  <a:pt x="14061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7"/>
          <p:cNvSpPr/>
          <p:nvPr/>
        </p:nvSpPr>
        <p:spPr>
          <a:xfrm>
            <a:off x="3927892" y="320946"/>
            <a:ext cx="198755" cy="163830"/>
          </a:xfrm>
          <a:custGeom>
            <a:avLst/>
            <a:gdLst/>
            <a:ahLst/>
            <a:cxnLst/>
            <a:rect l="l" t="t" r="r" b="b"/>
            <a:pathLst>
              <a:path w="198754" h="163830">
                <a:moveTo>
                  <a:pt x="194348" y="0"/>
                </a:moveTo>
                <a:lnTo>
                  <a:pt x="101" y="0"/>
                </a:lnTo>
                <a:lnTo>
                  <a:pt x="0" y="163436"/>
                </a:lnTo>
                <a:lnTo>
                  <a:pt x="63423" y="163436"/>
                </a:lnTo>
                <a:lnTo>
                  <a:pt x="63423" y="106768"/>
                </a:lnTo>
                <a:lnTo>
                  <a:pt x="146189" y="106768"/>
                </a:lnTo>
                <a:lnTo>
                  <a:pt x="190457" y="82345"/>
                </a:lnTo>
                <a:lnTo>
                  <a:pt x="196589" y="58496"/>
                </a:lnTo>
                <a:lnTo>
                  <a:pt x="124587" y="58496"/>
                </a:lnTo>
                <a:lnTo>
                  <a:pt x="116725" y="57924"/>
                </a:lnTo>
                <a:lnTo>
                  <a:pt x="63423" y="57924"/>
                </a:lnTo>
                <a:lnTo>
                  <a:pt x="63423" y="23139"/>
                </a:lnTo>
                <a:lnTo>
                  <a:pt x="64249" y="15836"/>
                </a:lnTo>
                <a:lnTo>
                  <a:pt x="197419" y="15836"/>
                </a:lnTo>
                <a:lnTo>
                  <a:pt x="197348" y="15001"/>
                </a:lnTo>
                <a:lnTo>
                  <a:pt x="196082" y="7005"/>
                </a:lnTo>
                <a:lnTo>
                  <a:pt x="194348" y="0"/>
                </a:lnTo>
                <a:close/>
              </a:path>
              <a:path w="198754" h="163830">
                <a:moveTo>
                  <a:pt x="197419" y="15836"/>
                </a:moveTo>
                <a:lnTo>
                  <a:pt x="124028" y="15836"/>
                </a:lnTo>
                <a:lnTo>
                  <a:pt x="129349" y="20345"/>
                </a:lnTo>
                <a:lnTo>
                  <a:pt x="134404" y="24536"/>
                </a:lnTo>
                <a:lnTo>
                  <a:pt x="134950" y="30708"/>
                </a:lnTo>
                <a:lnTo>
                  <a:pt x="134950" y="43903"/>
                </a:lnTo>
                <a:lnTo>
                  <a:pt x="133007" y="49517"/>
                </a:lnTo>
                <a:lnTo>
                  <a:pt x="129921" y="52882"/>
                </a:lnTo>
                <a:lnTo>
                  <a:pt x="124587" y="58496"/>
                </a:lnTo>
                <a:lnTo>
                  <a:pt x="196589" y="58496"/>
                </a:lnTo>
                <a:lnTo>
                  <a:pt x="197953" y="47801"/>
                </a:lnTo>
                <a:lnTo>
                  <a:pt x="198386" y="34366"/>
                </a:lnTo>
                <a:lnTo>
                  <a:pt x="198135" y="24536"/>
                </a:lnTo>
                <a:lnTo>
                  <a:pt x="198042" y="23139"/>
                </a:lnTo>
                <a:lnTo>
                  <a:pt x="197419" y="1583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364562" y="1052736"/>
            <a:ext cx="8568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seo-optimo.ru/wp-content/uploads/2016/11/icon-rinok-e147850423284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9667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363926" y="6333587"/>
            <a:ext cx="84659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http://st.depositphotos.com/2398103/5098/v/950/depositphotos_50989355-stock-illustration-vector-iso-9001-ic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822" y="6332357"/>
            <a:ext cx="1005878" cy="52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16053" y="6360880"/>
            <a:ext cx="7108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менеджмента качества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128926" y="1196751"/>
            <a:ext cx="7116471" cy="5040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Фильтр- сепаратор</a:t>
            </a:r>
            <a:endParaRPr lang="ru-RU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4" name="Таблица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93693"/>
              </p:ext>
            </p:extLst>
          </p:nvPr>
        </p:nvGraphicFramePr>
        <p:xfrm>
          <a:off x="593404" y="1817116"/>
          <a:ext cx="7739408" cy="39601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81790"/>
                <a:gridCol w="4157618"/>
              </a:tblGrid>
              <a:tr h="512877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Характеристика</a:t>
                      </a:r>
                      <a:endParaRPr lang="ru-RU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Значение</a:t>
                      </a:r>
                      <a:endParaRPr lang="ru-RU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510001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Рабочее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давление газа, МПА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0,07-10,0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335197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Рабочая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среда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Природный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газ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311403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Внутренний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диаметр подводящих/отводящих патрубков</a:t>
                      </a:r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мм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10-200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521312">
                <a:tc>
                  <a:txBody>
                    <a:bodyPr/>
                    <a:lstStyle/>
                    <a:p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Производительность , нм3/ч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500-100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000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30665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Толщина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400" b="1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стенки,мм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По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расчету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52131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Климатическое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исполнение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</a:t>
                      </a:r>
                      <a:r>
                        <a:rPr lang="en-US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(N), </a:t>
                      </a:r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ХЛ</a:t>
                      </a:r>
                      <a:r>
                        <a:rPr lang="en-US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(F) 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по</a:t>
                      </a:r>
                    </a:p>
                    <a:p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ГОСТ 15150-69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52131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Минимальная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температура стенки,</a:t>
                      </a:r>
                      <a:r>
                        <a:rPr lang="en-US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º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Минус 40-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Минус 60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729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/>
          <p:cNvSpPr/>
          <p:nvPr/>
        </p:nvSpPr>
        <p:spPr>
          <a:xfrm>
            <a:off x="1084501" y="309503"/>
            <a:ext cx="133350" cy="433070"/>
          </a:xfrm>
          <a:custGeom>
            <a:avLst/>
            <a:gdLst/>
            <a:ahLst/>
            <a:cxnLst/>
            <a:rect l="l" t="t" r="r" b="b"/>
            <a:pathLst>
              <a:path w="133350" h="433069">
                <a:moveTo>
                  <a:pt x="40424" y="0"/>
                </a:moveTo>
                <a:lnTo>
                  <a:pt x="23204" y="41048"/>
                </a:lnTo>
                <a:lnTo>
                  <a:pt x="10520" y="84221"/>
                </a:lnTo>
                <a:lnTo>
                  <a:pt x="2681" y="129235"/>
                </a:lnTo>
                <a:lnTo>
                  <a:pt x="0" y="175806"/>
                </a:lnTo>
                <a:lnTo>
                  <a:pt x="2849" y="223919"/>
                </a:lnTo>
                <a:lnTo>
                  <a:pt x="11167" y="270340"/>
                </a:lnTo>
                <a:lnTo>
                  <a:pt x="24634" y="314799"/>
                </a:lnTo>
                <a:lnTo>
                  <a:pt x="42922" y="356950"/>
                </a:lnTo>
                <a:lnTo>
                  <a:pt x="65701" y="396465"/>
                </a:lnTo>
                <a:lnTo>
                  <a:pt x="92646" y="433019"/>
                </a:lnTo>
                <a:lnTo>
                  <a:pt x="132892" y="352971"/>
                </a:lnTo>
                <a:lnTo>
                  <a:pt x="110581" y="313001"/>
                </a:lnTo>
                <a:lnTo>
                  <a:pt x="94000" y="269817"/>
                </a:lnTo>
                <a:lnTo>
                  <a:pt x="83669" y="223900"/>
                </a:lnTo>
                <a:lnTo>
                  <a:pt x="80111" y="175806"/>
                </a:lnTo>
                <a:lnTo>
                  <a:pt x="81470" y="146234"/>
                </a:lnTo>
                <a:lnTo>
                  <a:pt x="85450" y="117424"/>
                </a:lnTo>
                <a:lnTo>
                  <a:pt x="91904" y="89481"/>
                </a:lnTo>
                <a:lnTo>
                  <a:pt x="100685" y="62509"/>
                </a:lnTo>
                <a:lnTo>
                  <a:pt x="80605" y="48206"/>
                </a:lnTo>
                <a:lnTo>
                  <a:pt x="64101" y="32721"/>
                </a:lnTo>
                <a:lnTo>
                  <a:pt x="50824" y="16503"/>
                </a:lnTo>
                <a:lnTo>
                  <a:pt x="40424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/>
          <p:nvPr/>
        </p:nvSpPr>
        <p:spPr>
          <a:xfrm>
            <a:off x="1271953" y="81132"/>
            <a:ext cx="621030" cy="808355"/>
          </a:xfrm>
          <a:custGeom>
            <a:avLst/>
            <a:gdLst/>
            <a:ahLst/>
            <a:cxnLst/>
            <a:rect l="l" t="t" r="r" b="b"/>
            <a:pathLst>
              <a:path w="621029" h="808355">
                <a:moveTo>
                  <a:pt x="50622" y="682447"/>
                </a:moveTo>
                <a:lnTo>
                  <a:pt x="0" y="745070"/>
                </a:lnTo>
                <a:lnTo>
                  <a:pt x="38953" y="767009"/>
                </a:lnTo>
                <a:lnTo>
                  <a:pt x="80404" y="784623"/>
                </a:lnTo>
                <a:lnTo>
                  <a:pt x="124050" y="797596"/>
                </a:lnTo>
                <a:lnTo>
                  <a:pt x="169591" y="805612"/>
                </a:lnTo>
                <a:lnTo>
                  <a:pt x="216725" y="808355"/>
                </a:lnTo>
                <a:lnTo>
                  <a:pt x="263897" y="805612"/>
                </a:lnTo>
                <a:lnTo>
                  <a:pt x="309285" y="797662"/>
                </a:lnTo>
                <a:lnTo>
                  <a:pt x="352894" y="784754"/>
                </a:lnTo>
                <a:lnTo>
                  <a:pt x="394314" y="767212"/>
                </a:lnTo>
                <a:lnTo>
                  <a:pt x="433240" y="745343"/>
                </a:lnTo>
                <a:lnTo>
                  <a:pt x="457099" y="728243"/>
                </a:lnTo>
                <a:lnTo>
                  <a:pt x="216725" y="728243"/>
                </a:lnTo>
                <a:lnTo>
                  <a:pt x="171987" y="725173"/>
                </a:lnTo>
                <a:lnTo>
                  <a:pt x="129120" y="716241"/>
                </a:lnTo>
                <a:lnTo>
                  <a:pt x="88530" y="701861"/>
                </a:lnTo>
                <a:lnTo>
                  <a:pt x="50622" y="682447"/>
                </a:lnTo>
                <a:close/>
              </a:path>
              <a:path w="621029" h="808355">
                <a:moveTo>
                  <a:pt x="457099" y="80111"/>
                </a:moveTo>
                <a:lnTo>
                  <a:pt x="216725" y="80111"/>
                </a:lnTo>
                <a:lnTo>
                  <a:pt x="264611" y="83625"/>
                </a:lnTo>
                <a:lnTo>
                  <a:pt x="310317" y="93832"/>
                </a:lnTo>
                <a:lnTo>
                  <a:pt x="353339" y="110232"/>
                </a:lnTo>
                <a:lnTo>
                  <a:pt x="393179" y="132322"/>
                </a:lnTo>
                <a:lnTo>
                  <a:pt x="429333" y="159602"/>
                </a:lnTo>
                <a:lnTo>
                  <a:pt x="461300" y="191569"/>
                </a:lnTo>
                <a:lnTo>
                  <a:pt x="488580" y="227723"/>
                </a:lnTo>
                <a:lnTo>
                  <a:pt x="510670" y="267563"/>
                </a:lnTo>
                <a:lnTo>
                  <a:pt x="527070" y="310585"/>
                </a:lnTo>
                <a:lnTo>
                  <a:pt x="537277" y="356291"/>
                </a:lnTo>
                <a:lnTo>
                  <a:pt x="540791" y="404177"/>
                </a:lnTo>
                <a:lnTo>
                  <a:pt x="537277" y="452066"/>
                </a:lnTo>
                <a:lnTo>
                  <a:pt x="527070" y="497773"/>
                </a:lnTo>
                <a:lnTo>
                  <a:pt x="510670" y="540797"/>
                </a:lnTo>
                <a:lnTo>
                  <a:pt x="488580" y="580636"/>
                </a:lnTo>
                <a:lnTo>
                  <a:pt x="461300" y="616790"/>
                </a:lnTo>
                <a:lnTo>
                  <a:pt x="429333" y="648757"/>
                </a:lnTo>
                <a:lnTo>
                  <a:pt x="393179" y="676035"/>
                </a:lnTo>
                <a:lnTo>
                  <a:pt x="353339" y="698124"/>
                </a:lnTo>
                <a:lnTo>
                  <a:pt x="310317" y="714523"/>
                </a:lnTo>
                <a:lnTo>
                  <a:pt x="264611" y="724729"/>
                </a:lnTo>
                <a:lnTo>
                  <a:pt x="216725" y="728243"/>
                </a:lnTo>
                <a:lnTo>
                  <a:pt x="457099" y="728243"/>
                </a:lnTo>
                <a:lnTo>
                  <a:pt x="502386" y="689843"/>
                </a:lnTo>
                <a:lnTo>
                  <a:pt x="531995" y="656823"/>
                </a:lnTo>
                <a:lnTo>
                  <a:pt x="557888" y="620697"/>
                </a:lnTo>
                <a:lnTo>
                  <a:pt x="579758" y="581772"/>
                </a:lnTo>
                <a:lnTo>
                  <a:pt x="597300" y="540351"/>
                </a:lnTo>
                <a:lnTo>
                  <a:pt x="610209" y="496741"/>
                </a:lnTo>
                <a:lnTo>
                  <a:pt x="618178" y="451248"/>
                </a:lnTo>
                <a:lnTo>
                  <a:pt x="620903" y="404177"/>
                </a:lnTo>
                <a:lnTo>
                  <a:pt x="618178" y="357106"/>
                </a:lnTo>
                <a:lnTo>
                  <a:pt x="610209" y="311613"/>
                </a:lnTo>
                <a:lnTo>
                  <a:pt x="597300" y="268003"/>
                </a:lnTo>
                <a:lnTo>
                  <a:pt x="579758" y="226582"/>
                </a:lnTo>
                <a:lnTo>
                  <a:pt x="557888" y="187657"/>
                </a:lnTo>
                <a:lnTo>
                  <a:pt x="531995" y="151531"/>
                </a:lnTo>
                <a:lnTo>
                  <a:pt x="502386" y="118511"/>
                </a:lnTo>
                <a:lnTo>
                  <a:pt x="469366" y="88903"/>
                </a:lnTo>
                <a:lnTo>
                  <a:pt x="457099" y="80111"/>
                </a:lnTo>
                <a:close/>
              </a:path>
              <a:path w="621029" h="808355">
                <a:moveTo>
                  <a:pt x="216725" y="0"/>
                </a:moveTo>
                <a:lnTo>
                  <a:pt x="167981" y="2932"/>
                </a:lnTo>
                <a:lnTo>
                  <a:pt x="120954" y="11499"/>
                </a:lnTo>
                <a:lnTo>
                  <a:pt x="75975" y="25353"/>
                </a:lnTo>
                <a:lnTo>
                  <a:pt x="33375" y="44145"/>
                </a:lnTo>
                <a:lnTo>
                  <a:pt x="51633" y="55648"/>
                </a:lnTo>
                <a:lnTo>
                  <a:pt x="66547" y="70516"/>
                </a:lnTo>
                <a:lnTo>
                  <a:pt x="78452" y="87889"/>
                </a:lnTo>
                <a:lnTo>
                  <a:pt x="87680" y="106908"/>
                </a:lnTo>
                <a:lnTo>
                  <a:pt x="118075" y="95456"/>
                </a:lnTo>
                <a:lnTo>
                  <a:pt x="149826" y="87052"/>
                </a:lnTo>
                <a:lnTo>
                  <a:pt x="182765" y="81876"/>
                </a:lnTo>
                <a:lnTo>
                  <a:pt x="216725" y="80111"/>
                </a:lnTo>
                <a:lnTo>
                  <a:pt x="457099" y="80111"/>
                </a:lnTo>
                <a:lnTo>
                  <a:pt x="433240" y="63011"/>
                </a:lnTo>
                <a:lnTo>
                  <a:pt x="394314" y="41142"/>
                </a:lnTo>
                <a:lnTo>
                  <a:pt x="352894" y="23600"/>
                </a:lnTo>
                <a:lnTo>
                  <a:pt x="309285" y="10692"/>
                </a:lnTo>
                <a:lnTo>
                  <a:pt x="263794" y="2724"/>
                </a:lnTo>
                <a:lnTo>
                  <a:pt x="216725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/>
          <p:nvPr/>
        </p:nvSpPr>
        <p:spPr>
          <a:xfrm>
            <a:off x="1084692" y="16883"/>
            <a:ext cx="266700" cy="386715"/>
          </a:xfrm>
          <a:custGeom>
            <a:avLst/>
            <a:gdLst/>
            <a:ahLst/>
            <a:cxnLst/>
            <a:rect l="l" t="t" r="r" b="b"/>
            <a:pathLst>
              <a:path w="266700" h="386715">
                <a:moveTo>
                  <a:pt x="0" y="0"/>
                </a:moveTo>
                <a:lnTo>
                  <a:pt x="8730" y="115704"/>
                </a:lnTo>
                <a:lnTo>
                  <a:pt x="24649" y="180493"/>
                </a:lnTo>
                <a:lnTo>
                  <a:pt x="59462" y="217968"/>
                </a:lnTo>
                <a:lnTo>
                  <a:pt x="124879" y="251726"/>
                </a:lnTo>
                <a:lnTo>
                  <a:pt x="186188" y="292058"/>
                </a:lnTo>
                <a:lnTo>
                  <a:pt x="226109" y="336162"/>
                </a:lnTo>
                <a:lnTo>
                  <a:pt x="247767" y="371684"/>
                </a:lnTo>
                <a:lnTo>
                  <a:pt x="254292" y="386270"/>
                </a:lnTo>
                <a:lnTo>
                  <a:pt x="266307" y="308917"/>
                </a:lnTo>
                <a:lnTo>
                  <a:pt x="262308" y="264699"/>
                </a:lnTo>
                <a:lnTo>
                  <a:pt x="235093" y="237026"/>
                </a:lnTo>
                <a:lnTo>
                  <a:pt x="177457" y="209308"/>
                </a:lnTo>
                <a:lnTo>
                  <a:pt x="90322" y="150340"/>
                </a:lnTo>
                <a:lnTo>
                  <a:pt x="35921" y="81308"/>
                </a:lnTo>
                <a:lnTo>
                  <a:pt x="7925" y="23949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/>
        </p:nvSpPr>
        <p:spPr>
          <a:xfrm>
            <a:off x="1128926" y="223067"/>
            <a:ext cx="200025" cy="224790"/>
          </a:xfrm>
          <a:custGeom>
            <a:avLst/>
            <a:gdLst/>
            <a:ahLst/>
            <a:cxnLst/>
            <a:rect l="l" t="t" r="r" b="b"/>
            <a:pathLst>
              <a:path w="200025" h="224790">
                <a:moveTo>
                  <a:pt x="2387" y="0"/>
                </a:moveTo>
                <a:lnTo>
                  <a:pt x="0" y="50276"/>
                </a:lnTo>
                <a:lnTo>
                  <a:pt x="7287" y="80648"/>
                </a:lnTo>
                <a:lnTo>
                  <a:pt x="31523" y="103366"/>
                </a:lnTo>
                <a:lnTo>
                  <a:pt x="79984" y="130683"/>
                </a:lnTo>
                <a:lnTo>
                  <a:pt x="134107" y="164315"/>
                </a:lnTo>
                <a:lnTo>
                  <a:pt x="171290" y="194497"/>
                </a:lnTo>
                <a:lnTo>
                  <a:pt x="192725" y="216254"/>
                </a:lnTo>
                <a:lnTo>
                  <a:pt x="199606" y="224612"/>
                </a:lnTo>
                <a:lnTo>
                  <a:pt x="182521" y="162086"/>
                </a:lnTo>
                <a:lnTo>
                  <a:pt x="164795" y="125504"/>
                </a:lnTo>
                <a:lnTo>
                  <a:pt x="135601" y="100700"/>
                </a:lnTo>
                <a:lnTo>
                  <a:pt x="57509" y="59348"/>
                </a:lnTo>
                <a:lnTo>
                  <a:pt x="35601" y="44235"/>
                </a:lnTo>
                <a:lnTo>
                  <a:pt x="17518" y="25381"/>
                </a:lnTo>
                <a:lnTo>
                  <a:pt x="238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/>
          <p:nvPr/>
        </p:nvSpPr>
        <p:spPr>
          <a:xfrm>
            <a:off x="1131199" y="41178"/>
            <a:ext cx="219710" cy="252095"/>
          </a:xfrm>
          <a:custGeom>
            <a:avLst/>
            <a:gdLst/>
            <a:ahLst/>
            <a:cxnLst/>
            <a:rect l="l" t="t" r="r" b="b"/>
            <a:pathLst>
              <a:path w="219710" h="252094">
                <a:moveTo>
                  <a:pt x="0" y="0"/>
                </a:moveTo>
                <a:lnTo>
                  <a:pt x="23521" y="70005"/>
                </a:lnTo>
                <a:lnTo>
                  <a:pt x="46248" y="109701"/>
                </a:lnTo>
                <a:lnTo>
                  <a:pt x="81579" y="133811"/>
                </a:lnTo>
                <a:lnTo>
                  <a:pt x="142913" y="157060"/>
                </a:lnTo>
                <a:lnTo>
                  <a:pt x="175384" y="179141"/>
                </a:lnTo>
                <a:lnTo>
                  <a:pt x="199210" y="210978"/>
                </a:lnTo>
                <a:lnTo>
                  <a:pt x="213880" y="239596"/>
                </a:lnTo>
                <a:lnTo>
                  <a:pt x="218884" y="252018"/>
                </a:lnTo>
                <a:lnTo>
                  <a:pt x="219425" y="179121"/>
                </a:lnTo>
                <a:lnTo>
                  <a:pt x="212780" y="139569"/>
                </a:lnTo>
                <a:lnTo>
                  <a:pt x="192808" y="119634"/>
                </a:lnTo>
                <a:lnTo>
                  <a:pt x="153365" y="105587"/>
                </a:lnTo>
                <a:lnTo>
                  <a:pt x="84101" y="75218"/>
                </a:lnTo>
                <a:lnTo>
                  <a:pt x="36415" y="40463"/>
                </a:lnTo>
                <a:lnTo>
                  <a:pt x="8863" y="11874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/>
          <p:cNvSpPr/>
          <p:nvPr/>
        </p:nvSpPr>
        <p:spPr>
          <a:xfrm>
            <a:off x="1097621" y="485310"/>
            <a:ext cx="402590" cy="497840"/>
          </a:xfrm>
          <a:custGeom>
            <a:avLst/>
            <a:gdLst/>
            <a:ahLst/>
            <a:cxnLst/>
            <a:rect l="l" t="t" r="r" b="b"/>
            <a:pathLst>
              <a:path w="402589" h="497839">
                <a:moveTo>
                  <a:pt x="257797" y="0"/>
                </a:moveTo>
                <a:lnTo>
                  <a:pt x="250151" y="0"/>
                </a:lnTo>
                <a:lnTo>
                  <a:pt x="0" y="497763"/>
                </a:lnTo>
                <a:lnTo>
                  <a:pt x="402336" y="127"/>
                </a:lnTo>
                <a:lnTo>
                  <a:pt x="25779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/>
          <p:cNvSpPr/>
          <p:nvPr/>
        </p:nvSpPr>
        <p:spPr>
          <a:xfrm>
            <a:off x="2089999" y="68318"/>
            <a:ext cx="3034106" cy="972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2"/>
          <p:cNvSpPr/>
          <p:nvPr/>
        </p:nvSpPr>
        <p:spPr>
          <a:xfrm>
            <a:off x="2084169" y="665878"/>
            <a:ext cx="3035846" cy="2241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3"/>
          <p:cNvSpPr/>
          <p:nvPr/>
        </p:nvSpPr>
        <p:spPr>
          <a:xfrm>
            <a:off x="2310839" y="406900"/>
            <a:ext cx="0" cy="77470"/>
          </a:xfrm>
          <a:custGeom>
            <a:avLst/>
            <a:gdLst/>
            <a:ahLst/>
            <a:cxnLst/>
            <a:rect l="l" t="t" r="r" b="b"/>
            <a:pathLst>
              <a:path h="77469">
                <a:moveTo>
                  <a:pt x="0" y="0"/>
                </a:moveTo>
                <a:lnTo>
                  <a:pt x="0" y="7747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4"/>
          <p:cNvSpPr/>
          <p:nvPr/>
        </p:nvSpPr>
        <p:spPr>
          <a:xfrm>
            <a:off x="2279127" y="382135"/>
            <a:ext cx="198120" cy="0"/>
          </a:xfrm>
          <a:custGeom>
            <a:avLst/>
            <a:gdLst/>
            <a:ahLst/>
            <a:cxnLst/>
            <a:rect l="l" t="t" r="r" b="b"/>
            <a:pathLst>
              <a:path w="198120">
                <a:moveTo>
                  <a:pt x="0" y="0"/>
                </a:moveTo>
                <a:lnTo>
                  <a:pt x="198107" y="0"/>
                </a:lnTo>
              </a:path>
            </a:pathLst>
          </a:custGeom>
          <a:ln w="49529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5"/>
          <p:cNvSpPr/>
          <p:nvPr/>
        </p:nvSpPr>
        <p:spPr>
          <a:xfrm>
            <a:off x="2310839" y="287520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85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/>
          <p:cNvSpPr/>
          <p:nvPr/>
        </p:nvSpPr>
        <p:spPr>
          <a:xfrm>
            <a:off x="2445522" y="406366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8003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7"/>
          <p:cNvSpPr/>
          <p:nvPr/>
        </p:nvSpPr>
        <p:spPr>
          <a:xfrm>
            <a:off x="2445522" y="287964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596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/>
          <p:cNvSpPr/>
          <p:nvPr/>
        </p:nvSpPr>
        <p:spPr>
          <a:xfrm>
            <a:off x="2502952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05" y="0"/>
                </a:moveTo>
                <a:lnTo>
                  <a:pt x="25247" y="0"/>
                </a:lnTo>
                <a:lnTo>
                  <a:pt x="15709" y="1117"/>
                </a:lnTo>
                <a:lnTo>
                  <a:pt x="1117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688" y="196405"/>
                </a:lnTo>
                <a:lnTo>
                  <a:pt x="174243" y="196405"/>
                </a:lnTo>
                <a:lnTo>
                  <a:pt x="174243" y="148996"/>
                </a:lnTo>
                <a:lnTo>
                  <a:pt x="69316" y="148996"/>
                </a:lnTo>
                <a:lnTo>
                  <a:pt x="66217" y="146189"/>
                </a:lnTo>
                <a:lnTo>
                  <a:pt x="64820" y="145072"/>
                </a:lnTo>
                <a:lnTo>
                  <a:pt x="63411" y="142824"/>
                </a:lnTo>
                <a:lnTo>
                  <a:pt x="63411" y="117563"/>
                </a:lnTo>
                <a:lnTo>
                  <a:pt x="170599" y="117563"/>
                </a:lnTo>
                <a:lnTo>
                  <a:pt x="170599" y="74917"/>
                </a:lnTo>
                <a:lnTo>
                  <a:pt x="63411" y="74917"/>
                </a:lnTo>
                <a:lnTo>
                  <a:pt x="63411" y="53022"/>
                </a:lnTo>
                <a:lnTo>
                  <a:pt x="66497" y="50507"/>
                </a:lnTo>
                <a:lnTo>
                  <a:pt x="68745" y="48539"/>
                </a:lnTo>
                <a:lnTo>
                  <a:pt x="72669" y="47701"/>
                </a:lnTo>
                <a:lnTo>
                  <a:pt x="173405" y="47701"/>
                </a:lnTo>
                <a:lnTo>
                  <a:pt x="173405" y="0"/>
                </a:lnTo>
                <a:close/>
              </a:path>
              <a:path w="174625" h="196850">
                <a:moveTo>
                  <a:pt x="174243" y="148717"/>
                </a:moveTo>
                <a:lnTo>
                  <a:pt x="74358" y="148717"/>
                </a:lnTo>
                <a:lnTo>
                  <a:pt x="69316" y="148996"/>
                </a:lnTo>
                <a:lnTo>
                  <a:pt x="174243" y="148996"/>
                </a:lnTo>
                <a:lnTo>
                  <a:pt x="174243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9"/>
          <p:cNvSpPr/>
          <p:nvPr/>
        </p:nvSpPr>
        <p:spPr>
          <a:xfrm>
            <a:off x="269760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1" y="906"/>
                </a:lnTo>
                <a:lnTo>
                  <a:pt x="279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89" y="139738"/>
                </a:lnTo>
                <a:lnTo>
                  <a:pt x="190444" y="115314"/>
                </a:lnTo>
                <a:lnTo>
                  <a:pt x="196577" y="91465"/>
                </a:lnTo>
                <a:lnTo>
                  <a:pt x="124587" y="91465"/>
                </a:lnTo>
                <a:lnTo>
                  <a:pt x="116725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49" y="48806"/>
                </a:lnTo>
                <a:lnTo>
                  <a:pt x="197419" y="48806"/>
                </a:lnTo>
                <a:lnTo>
                  <a:pt x="197397" y="48390"/>
                </a:lnTo>
                <a:lnTo>
                  <a:pt x="174934" y="6622"/>
                </a:lnTo>
                <a:lnTo>
                  <a:pt x="154077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19" y="48806"/>
                </a:moveTo>
                <a:lnTo>
                  <a:pt x="124015" y="48806"/>
                </a:lnTo>
                <a:lnTo>
                  <a:pt x="129362" y="53314"/>
                </a:lnTo>
                <a:lnTo>
                  <a:pt x="134404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77" y="91465"/>
                </a:lnTo>
                <a:lnTo>
                  <a:pt x="197940" y="80771"/>
                </a:lnTo>
                <a:lnTo>
                  <a:pt x="198374" y="67335"/>
                </a:lnTo>
                <a:lnTo>
                  <a:pt x="197419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0"/>
          <p:cNvSpPr/>
          <p:nvPr/>
        </p:nvSpPr>
        <p:spPr>
          <a:xfrm>
            <a:off x="2913810" y="287964"/>
            <a:ext cx="177800" cy="196850"/>
          </a:xfrm>
          <a:custGeom>
            <a:avLst/>
            <a:gdLst/>
            <a:ahLst/>
            <a:cxnLst/>
            <a:rect l="l" t="t" r="r" b="b"/>
            <a:pathLst>
              <a:path w="177800" h="196850">
                <a:moveTo>
                  <a:pt x="177342" y="0"/>
                </a:moveTo>
                <a:lnTo>
                  <a:pt x="21602" y="0"/>
                </a:lnTo>
                <a:lnTo>
                  <a:pt x="12903" y="4203"/>
                </a:lnTo>
                <a:lnTo>
                  <a:pt x="0" y="35915"/>
                </a:lnTo>
                <a:lnTo>
                  <a:pt x="0" y="196405"/>
                </a:lnTo>
                <a:lnTo>
                  <a:pt x="63423" y="196405"/>
                </a:lnTo>
                <a:lnTo>
                  <a:pt x="63423" y="53873"/>
                </a:lnTo>
                <a:lnTo>
                  <a:pt x="65087" y="51638"/>
                </a:lnTo>
                <a:lnTo>
                  <a:pt x="67614" y="48539"/>
                </a:lnTo>
                <a:lnTo>
                  <a:pt x="177342" y="48539"/>
                </a:lnTo>
                <a:lnTo>
                  <a:pt x="177342" y="0"/>
                </a:lnTo>
                <a:close/>
              </a:path>
              <a:path w="177800" h="196850">
                <a:moveTo>
                  <a:pt x="177342" y="48539"/>
                </a:moveTo>
                <a:lnTo>
                  <a:pt x="67614" y="48539"/>
                </a:lnTo>
                <a:lnTo>
                  <a:pt x="72669" y="48806"/>
                </a:lnTo>
                <a:lnTo>
                  <a:pt x="177342" y="48806"/>
                </a:lnTo>
                <a:lnTo>
                  <a:pt x="177342" y="48539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/>
          <p:cNvSpPr/>
          <p:nvPr/>
        </p:nvSpPr>
        <p:spPr>
          <a:xfrm>
            <a:off x="3098975" y="285716"/>
            <a:ext cx="216535" cy="201295"/>
          </a:xfrm>
          <a:custGeom>
            <a:avLst/>
            <a:gdLst/>
            <a:ahLst/>
            <a:cxnLst/>
            <a:rect l="l" t="t" r="r" b="b"/>
            <a:pathLst>
              <a:path w="216535" h="201294">
                <a:moveTo>
                  <a:pt x="108051" y="0"/>
                </a:moveTo>
                <a:lnTo>
                  <a:pt x="61841" y="2844"/>
                </a:lnTo>
                <a:lnTo>
                  <a:pt x="22174" y="20205"/>
                </a:lnTo>
                <a:lnTo>
                  <a:pt x="3090" y="57807"/>
                </a:lnTo>
                <a:lnTo>
                  <a:pt x="0" y="100456"/>
                </a:lnTo>
                <a:lnTo>
                  <a:pt x="464" y="121008"/>
                </a:lnTo>
                <a:lnTo>
                  <a:pt x="9713" y="163393"/>
                </a:lnTo>
                <a:lnTo>
                  <a:pt x="40239" y="192028"/>
                </a:lnTo>
                <a:lnTo>
                  <a:pt x="85228" y="200467"/>
                </a:lnTo>
                <a:lnTo>
                  <a:pt x="108051" y="200901"/>
                </a:lnTo>
                <a:lnTo>
                  <a:pt x="130852" y="200467"/>
                </a:lnTo>
                <a:lnTo>
                  <a:pt x="175826" y="192028"/>
                </a:lnTo>
                <a:lnTo>
                  <a:pt x="206351" y="163393"/>
                </a:lnTo>
                <a:lnTo>
                  <a:pt x="209987" y="152082"/>
                </a:lnTo>
                <a:lnTo>
                  <a:pt x="108051" y="152082"/>
                </a:lnTo>
                <a:lnTo>
                  <a:pt x="96912" y="151664"/>
                </a:lnTo>
                <a:lnTo>
                  <a:pt x="66332" y="121223"/>
                </a:lnTo>
                <a:lnTo>
                  <a:pt x="65100" y="100456"/>
                </a:lnTo>
                <a:lnTo>
                  <a:pt x="65253" y="89222"/>
                </a:lnTo>
                <a:lnTo>
                  <a:pt x="87269" y="51139"/>
                </a:lnTo>
                <a:lnTo>
                  <a:pt x="108051" y="48831"/>
                </a:lnTo>
                <a:lnTo>
                  <a:pt x="210072" y="48831"/>
                </a:lnTo>
                <a:lnTo>
                  <a:pt x="206351" y="37324"/>
                </a:lnTo>
                <a:lnTo>
                  <a:pt x="193890" y="20205"/>
                </a:lnTo>
                <a:lnTo>
                  <a:pt x="175785" y="8883"/>
                </a:lnTo>
                <a:lnTo>
                  <a:pt x="154228" y="2844"/>
                </a:lnTo>
                <a:lnTo>
                  <a:pt x="131043" y="435"/>
                </a:lnTo>
                <a:lnTo>
                  <a:pt x="108051" y="0"/>
                </a:lnTo>
                <a:close/>
              </a:path>
              <a:path w="216535" h="201294">
                <a:moveTo>
                  <a:pt x="210072" y="48831"/>
                </a:moveTo>
                <a:lnTo>
                  <a:pt x="108051" y="48831"/>
                </a:lnTo>
                <a:lnTo>
                  <a:pt x="119370" y="49249"/>
                </a:lnTo>
                <a:lnTo>
                  <a:pt x="128800" y="51139"/>
                </a:lnTo>
                <a:lnTo>
                  <a:pt x="150890" y="88942"/>
                </a:lnTo>
                <a:lnTo>
                  <a:pt x="150850" y="111418"/>
                </a:lnTo>
                <a:lnTo>
                  <a:pt x="128800" y="149774"/>
                </a:lnTo>
                <a:lnTo>
                  <a:pt x="108051" y="152082"/>
                </a:lnTo>
                <a:lnTo>
                  <a:pt x="209987" y="152082"/>
                </a:lnTo>
                <a:lnTo>
                  <a:pt x="212974" y="142792"/>
                </a:lnTo>
                <a:lnTo>
                  <a:pt x="215600" y="121008"/>
                </a:lnTo>
                <a:lnTo>
                  <a:pt x="216065" y="100456"/>
                </a:lnTo>
                <a:lnTo>
                  <a:pt x="215590" y="79481"/>
                </a:lnTo>
                <a:lnTo>
                  <a:pt x="212974" y="57807"/>
                </a:lnTo>
                <a:lnTo>
                  <a:pt x="210072" y="48831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2"/>
          <p:cNvSpPr/>
          <p:nvPr/>
        </p:nvSpPr>
        <p:spPr>
          <a:xfrm>
            <a:off x="3484306" y="285716"/>
            <a:ext cx="235585" cy="198755"/>
          </a:xfrm>
          <a:custGeom>
            <a:avLst/>
            <a:gdLst/>
            <a:ahLst/>
            <a:cxnLst/>
            <a:rect l="l" t="t" r="r" b="b"/>
            <a:pathLst>
              <a:path w="235585" h="198755">
                <a:moveTo>
                  <a:pt x="117576" y="0"/>
                </a:moveTo>
                <a:lnTo>
                  <a:pt x="78039" y="13967"/>
                </a:lnTo>
                <a:lnTo>
                  <a:pt x="0" y="198653"/>
                </a:lnTo>
                <a:lnTo>
                  <a:pt x="66789" y="198653"/>
                </a:lnTo>
                <a:lnTo>
                  <a:pt x="82219" y="158267"/>
                </a:lnTo>
                <a:lnTo>
                  <a:pt x="218360" y="158267"/>
                </a:lnTo>
                <a:lnTo>
                  <a:pt x="199688" y="113360"/>
                </a:lnTo>
                <a:lnTo>
                  <a:pt x="97383" y="113360"/>
                </a:lnTo>
                <a:lnTo>
                  <a:pt x="115062" y="63690"/>
                </a:lnTo>
                <a:lnTo>
                  <a:pt x="115633" y="62293"/>
                </a:lnTo>
                <a:lnTo>
                  <a:pt x="116713" y="59474"/>
                </a:lnTo>
                <a:lnTo>
                  <a:pt x="177283" y="59474"/>
                </a:lnTo>
                <a:lnTo>
                  <a:pt x="162471" y="23850"/>
                </a:lnTo>
                <a:lnTo>
                  <a:pt x="154191" y="10892"/>
                </a:lnTo>
                <a:lnTo>
                  <a:pt x="143595" y="3719"/>
                </a:lnTo>
                <a:lnTo>
                  <a:pt x="131213" y="649"/>
                </a:lnTo>
                <a:lnTo>
                  <a:pt x="117576" y="0"/>
                </a:lnTo>
                <a:close/>
              </a:path>
              <a:path w="235585" h="198755">
                <a:moveTo>
                  <a:pt x="218360" y="158267"/>
                </a:moveTo>
                <a:lnTo>
                  <a:pt x="152933" y="158267"/>
                </a:lnTo>
                <a:lnTo>
                  <a:pt x="168363" y="198653"/>
                </a:lnTo>
                <a:lnTo>
                  <a:pt x="235153" y="198653"/>
                </a:lnTo>
                <a:lnTo>
                  <a:pt x="218360" y="158267"/>
                </a:lnTo>
                <a:close/>
              </a:path>
              <a:path w="235585" h="198755">
                <a:moveTo>
                  <a:pt x="177283" y="59474"/>
                </a:moveTo>
                <a:lnTo>
                  <a:pt x="118402" y="59474"/>
                </a:lnTo>
                <a:lnTo>
                  <a:pt x="120103" y="63690"/>
                </a:lnTo>
                <a:lnTo>
                  <a:pt x="137782" y="113360"/>
                </a:lnTo>
                <a:lnTo>
                  <a:pt x="199688" y="113360"/>
                </a:lnTo>
                <a:lnTo>
                  <a:pt x="177283" y="59474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3"/>
          <p:cNvSpPr/>
          <p:nvPr/>
        </p:nvSpPr>
        <p:spPr>
          <a:xfrm>
            <a:off x="3729188" y="287964"/>
            <a:ext cx="179070" cy="196850"/>
          </a:xfrm>
          <a:custGeom>
            <a:avLst/>
            <a:gdLst/>
            <a:ahLst/>
            <a:cxnLst/>
            <a:rect l="l" t="t" r="r" b="b"/>
            <a:pathLst>
              <a:path w="179070" h="196850">
                <a:moveTo>
                  <a:pt x="94284" y="75768"/>
                </a:moveTo>
                <a:lnTo>
                  <a:pt x="3657" y="75768"/>
                </a:lnTo>
                <a:lnTo>
                  <a:pt x="3657" y="118402"/>
                </a:lnTo>
                <a:lnTo>
                  <a:pt x="99898" y="118402"/>
                </a:lnTo>
                <a:lnTo>
                  <a:pt x="105232" y="118694"/>
                </a:lnTo>
                <a:lnTo>
                  <a:pt x="113639" y="124307"/>
                </a:lnTo>
                <a:lnTo>
                  <a:pt x="113919" y="129641"/>
                </a:lnTo>
                <a:lnTo>
                  <a:pt x="113919" y="137210"/>
                </a:lnTo>
                <a:lnTo>
                  <a:pt x="113093" y="142265"/>
                </a:lnTo>
                <a:lnTo>
                  <a:pt x="108051" y="145351"/>
                </a:lnTo>
                <a:lnTo>
                  <a:pt x="104952" y="147027"/>
                </a:lnTo>
                <a:lnTo>
                  <a:pt x="100469" y="147599"/>
                </a:lnTo>
                <a:lnTo>
                  <a:pt x="0" y="147599"/>
                </a:lnTo>
                <a:lnTo>
                  <a:pt x="0" y="196405"/>
                </a:lnTo>
                <a:lnTo>
                  <a:pt x="121070" y="196508"/>
                </a:lnTo>
                <a:lnTo>
                  <a:pt x="162191" y="187705"/>
                </a:lnTo>
                <a:lnTo>
                  <a:pt x="178951" y="145351"/>
                </a:lnTo>
                <a:lnTo>
                  <a:pt x="178898" y="135152"/>
                </a:lnTo>
                <a:lnTo>
                  <a:pt x="159107" y="99572"/>
                </a:lnTo>
                <a:lnTo>
                  <a:pt x="145084" y="97358"/>
                </a:lnTo>
                <a:lnTo>
                  <a:pt x="145084" y="96253"/>
                </a:lnTo>
                <a:lnTo>
                  <a:pt x="170309" y="76034"/>
                </a:lnTo>
                <a:lnTo>
                  <a:pt x="102971" y="76034"/>
                </a:lnTo>
                <a:lnTo>
                  <a:pt x="94284" y="75768"/>
                </a:lnTo>
                <a:close/>
              </a:path>
              <a:path w="179070" h="196850">
                <a:moveTo>
                  <a:pt x="109994" y="0"/>
                </a:moveTo>
                <a:lnTo>
                  <a:pt x="1130" y="0"/>
                </a:lnTo>
                <a:lnTo>
                  <a:pt x="1130" y="48818"/>
                </a:lnTo>
                <a:lnTo>
                  <a:pt x="99898" y="48818"/>
                </a:lnTo>
                <a:lnTo>
                  <a:pt x="103263" y="49390"/>
                </a:lnTo>
                <a:lnTo>
                  <a:pt x="105524" y="50215"/>
                </a:lnTo>
                <a:lnTo>
                  <a:pt x="110286" y="52476"/>
                </a:lnTo>
                <a:lnTo>
                  <a:pt x="110832" y="56400"/>
                </a:lnTo>
                <a:lnTo>
                  <a:pt x="110832" y="64261"/>
                </a:lnTo>
                <a:lnTo>
                  <a:pt x="110553" y="69024"/>
                </a:lnTo>
                <a:lnTo>
                  <a:pt x="107188" y="72097"/>
                </a:lnTo>
                <a:lnTo>
                  <a:pt x="102971" y="76034"/>
                </a:lnTo>
                <a:lnTo>
                  <a:pt x="170309" y="76034"/>
                </a:lnTo>
                <a:lnTo>
                  <a:pt x="172008" y="71801"/>
                </a:lnTo>
                <a:lnTo>
                  <a:pt x="173406" y="63120"/>
                </a:lnTo>
                <a:lnTo>
                  <a:pt x="173624" y="56400"/>
                </a:lnTo>
                <a:lnTo>
                  <a:pt x="173549" y="48818"/>
                </a:lnTo>
                <a:lnTo>
                  <a:pt x="151153" y="5679"/>
                </a:lnTo>
                <a:lnTo>
                  <a:pt x="123998" y="175"/>
                </a:lnTo>
                <a:lnTo>
                  <a:pt x="10999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4"/>
          <p:cNvSpPr/>
          <p:nvPr/>
        </p:nvSpPr>
        <p:spPr>
          <a:xfrm>
            <a:off x="4144084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31" y="0"/>
                </a:moveTo>
                <a:lnTo>
                  <a:pt x="25247" y="0"/>
                </a:lnTo>
                <a:lnTo>
                  <a:pt x="15735" y="1117"/>
                </a:lnTo>
                <a:lnTo>
                  <a:pt x="1130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714" y="196405"/>
                </a:lnTo>
                <a:lnTo>
                  <a:pt x="174256" y="196405"/>
                </a:lnTo>
                <a:lnTo>
                  <a:pt x="174256" y="148996"/>
                </a:lnTo>
                <a:lnTo>
                  <a:pt x="69329" y="148996"/>
                </a:lnTo>
                <a:lnTo>
                  <a:pt x="66230" y="146189"/>
                </a:lnTo>
                <a:lnTo>
                  <a:pt x="64833" y="145072"/>
                </a:lnTo>
                <a:lnTo>
                  <a:pt x="63423" y="142824"/>
                </a:lnTo>
                <a:lnTo>
                  <a:pt x="63423" y="117563"/>
                </a:lnTo>
                <a:lnTo>
                  <a:pt x="170624" y="117563"/>
                </a:lnTo>
                <a:lnTo>
                  <a:pt x="170624" y="74917"/>
                </a:lnTo>
                <a:lnTo>
                  <a:pt x="63423" y="74917"/>
                </a:lnTo>
                <a:lnTo>
                  <a:pt x="63423" y="53022"/>
                </a:lnTo>
                <a:lnTo>
                  <a:pt x="66522" y="50507"/>
                </a:lnTo>
                <a:lnTo>
                  <a:pt x="68770" y="48539"/>
                </a:lnTo>
                <a:lnTo>
                  <a:pt x="72682" y="47701"/>
                </a:lnTo>
                <a:lnTo>
                  <a:pt x="173431" y="47701"/>
                </a:lnTo>
                <a:lnTo>
                  <a:pt x="173431" y="0"/>
                </a:lnTo>
                <a:close/>
              </a:path>
              <a:path w="174625" h="196850">
                <a:moveTo>
                  <a:pt x="174256" y="148717"/>
                </a:moveTo>
                <a:lnTo>
                  <a:pt x="74383" y="148717"/>
                </a:lnTo>
                <a:lnTo>
                  <a:pt x="69329" y="148996"/>
                </a:lnTo>
                <a:lnTo>
                  <a:pt x="174256" y="148996"/>
                </a:lnTo>
                <a:lnTo>
                  <a:pt x="174256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5"/>
          <p:cNvSpPr/>
          <p:nvPr/>
        </p:nvSpPr>
        <p:spPr>
          <a:xfrm>
            <a:off x="4331396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5" h="196850">
                <a:moveTo>
                  <a:pt x="168910" y="0"/>
                </a:moveTo>
                <a:lnTo>
                  <a:pt x="85864" y="0"/>
                </a:lnTo>
                <a:lnTo>
                  <a:pt x="68299" y="754"/>
                </a:lnTo>
                <a:lnTo>
                  <a:pt x="17132" y="25527"/>
                </a:lnTo>
                <a:lnTo>
                  <a:pt x="701" y="77621"/>
                </a:lnTo>
                <a:lnTo>
                  <a:pt x="0" y="100736"/>
                </a:lnTo>
                <a:lnTo>
                  <a:pt x="1150" y="125728"/>
                </a:lnTo>
                <a:lnTo>
                  <a:pt x="17970" y="172275"/>
                </a:lnTo>
                <a:lnTo>
                  <a:pt x="63894" y="195437"/>
                </a:lnTo>
                <a:lnTo>
                  <a:pt x="85013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63" y="147599"/>
                </a:lnTo>
                <a:lnTo>
                  <a:pt x="102424" y="147358"/>
                </a:lnTo>
                <a:lnTo>
                  <a:pt x="68418" y="128727"/>
                </a:lnTo>
                <a:lnTo>
                  <a:pt x="65112" y="99593"/>
                </a:lnTo>
                <a:lnTo>
                  <a:pt x="65329" y="91429"/>
                </a:lnTo>
                <a:lnTo>
                  <a:pt x="79316" y="55214"/>
                </a:lnTo>
                <a:lnTo>
                  <a:pt x="116459" y="48806"/>
                </a:lnTo>
                <a:lnTo>
                  <a:pt x="168910" y="48806"/>
                </a:lnTo>
                <a:lnTo>
                  <a:pt x="16891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6"/>
          <p:cNvSpPr/>
          <p:nvPr/>
        </p:nvSpPr>
        <p:spPr>
          <a:xfrm>
            <a:off x="4508815" y="287964"/>
            <a:ext cx="222250" cy="196850"/>
          </a:xfrm>
          <a:custGeom>
            <a:avLst/>
            <a:gdLst/>
            <a:ahLst/>
            <a:cxnLst/>
            <a:rect l="l" t="t" r="r" b="b"/>
            <a:pathLst>
              <a:path w="222250" h="196850">
                <a:moveTo>
                  <a:pt x="70713" y="0"/>
                </a:moveTo>
                <a:lnTo>
                  <a:pt x="0" y="0"/>
                </a:lnTo>
                <a:lnTo>
                  <a:pt x="78574" y="140576"/>
                </a:lnTo>
                <a:lnTo>
                  <a:pt x="47155" y="196405"/>
                </a:lnTo>
                <a:lnTo>
                  <a:pt x="116192" y="196405"/>
                </a:lnTo>
                <a:lnTo>
                  <a:pt x="176937" y="83616"/>
                </a:lnTo>
                <a:lnTo>
                  <a:pt x="111683" y="83616"/>
                </a:lnTo>
                <a:lnTo>
                  <a:pt x="70713" y="0"/>
                </a:lnTo>
                <a:close/>
              </a:path>
              <a:path w="222250" h="196850">
                <a:moveTo>
                  <a:pt x="221970" y="0"/>
                </a:moveTo>
                <a:lnTo>
                  <a:pt x="152933" y="0"/>
                </a:lnTo>
                <a:lnTo>
                  <a:pt x="111683" y="83616"/>
                </a:lnTo>
                <a:lnTo>
                  <a:pt x="176937" y="83616"/>
                </a:lnTo>
                <a:lnTo>
                  <a:pt x="22197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7"/>
          <p:cNvSpPr/>
          <p:nvPr/>
        </p:nvSpPr>
        <p:spPr>
          <a:xfrm>
            <a:off x="473694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2" y="906"/>
                </a:lnTo>
                <a:lnTo>
                  <a:pt x="281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77" y="139738"/>
                </a:lnTo>
                <a:lnTo>
                  <a:pt x="190451" y="115314"/>
                </a:lnTo>
                <a:lnTo>
                  <a:pt x="196588" y="91465"/>
                </a:lnTo>
                <a:lnTo>
                  <a:pt x="124587" y="91465"/>
                </a:lnTo>
                <a:lnTo>
                  <a:pt x="116713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36" y="48806"/>
                </a:lnTo>
                <a:lnTo>
                  <a:pt x="197427" y="48806"/>
                </a:lnTo>
                <a:lnTo>
                  <a:pt x="197406" y="48390"/>
                </a:lnTo>
                <a:lnTo>
                  <a:pt x="174925" y="6622"/>
                </a:lnTo>
                <a:lnTo>
                  <a:pt x="154081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27" y="48806"/>
                </a:moveTo>
                <a:lnTo>
                  <a:pt x="124015" y="48806"/>
                </a:lnTo>
                <a:lnTo>
                  <a:pt x="129349" y="53314"/>
                </a:lnTo>
                <a:lnTo>
                  <a:pt x="134416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88" y="91465"/>
                </a:lnTo>
                <a:lnTo>
                  <a:pt x="197953" y="80771"/>
                </a:lnTo>
                <a:lnTo>
                  <a:pt x="198386" y="67335"/>
                </a:lnTo>
                <a:lnTo>
                  <a:pt x="197427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8"/>
          <p:cNvSpPr/>
          <p:nvPr/>
        </p:nvSpPr>
        <p:spPr>
          <a:xfrm>
            <a:off x="4950165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4" h="196850">
                <a:moveTo>
                  <a:pt x="168922" y="0"/>
                </a:moveTo>
                <a:lnTo>
                  <a:pt x="85864" y="0"/>
                </a:lnTo>
                <a:lnTo>
                  <a:pt x="68291" y="754"/>
                </a:lnTo>
                <a:lnTo>
                  <a:pt x="17106" y="25527"/>
                </a:lnTo>
                <a:lnTo>
                  <a:pt x="703" y="77621"/>
                </a:lnTo>
                <a:lnTo>
                  <a:pt x="0" y="100736"/>
                </a:lnTo>
                <a:lnTo>
                  <a:pt x="1148" y="125728"/>
                </a:lnTo>
                <a:lnTo>
                  <a:pt x="17957" y="172275"/>
                </a:lnTo>
                <a:lnTo>
                  <a:pt x="63890" y="195437"/>
                </a:lnTo>
                <a:lnTo>
                  <a:pt x="85026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76" y="147599"/>
                </a:lnTo>
                <a:lnTo>
                  <a:pt x="102416" y="147358"/>
                </a:lnTo>
                <a:lnTo>
                  <a:pt x="68416" y="128727"/>
                </a:lnTo>
                <a:lnTo>
                  <a:pt x="65100" y="99593"/>
                </a:lnTo>
                <a:lnTo>
                  <a:pt x="65320" y="91429"/>
                </a:lnTo>
                <a:lnTo>
                  <a:pt x="79313" y="55214"/>
                </a:lnTo>
                <a:lnTo>
                  <a:pt x="116446" y="48806"/>
                </a:lnTo>
                <a:lnTo>
                  <a:pt x="168922" y="48806"/>
                </a:lnTo>
                <a:lnTo>
                  <a:pt x="168922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9"/>
          <p:cNvSpPr/>
          <p:nvPr/>
        </p:nvSpPr>
        <p:spPr>
          <a:xfrm>
            <a:off x="2084233" y="557446"/>
            <a:ext cx="3037840" cy="0"/>
          </a:xfrm>
          <a:custGeom>
            <a:avLst/>
            <a:gdLst/>
            <a:ahLst/>
            <a:cxnLst/>
            <a:rect l="l" t="t" r="r" b="b"/>
            <a:pathLst>
              <a:path w="3037840">
                <a:moveTo>
                  <a:pt x="0" y="0"/>
                </a:moveTo>
                <a:lnTo>
                  <a:pt x="3037458" y="0"/>
                </a:lnTo>
              </a:path>
            </a:pathLst>
          </a:custGeom>
          <a:ln w="9245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0"/>
          <p:cNvSpPr/>
          <p:nvPr/>
        </p:nvSpPr>
        <p:spPr>
          <a:xfrm>
            <a:off x="2087027" y="287964"/>
            <a:ext cx="153670" cy="21590"/>
          </a:xfrm>
          <a:custGeom>
            <a:avLst/>
            <a:gdLst/>
            <a:ahLst/>
            <a:cxnLst/>
            <a:rect l="l" t="t" r="r" b="b"/>
            <a:pathLst>
              <a:path w="153670" h="21590">
                <a:moveTo>
                  <a:pt x="94005" y="0"/>
                </a:moveTo>
                <a:lnTo>
                  <a:pt x="0" y="0"/>
                </a:lnTo>
                <a:lnTo>
                  <a:pt x="0" y="21424"/>
                </a:lnTo>
                <a:lnTo>
                  <a:pt x="153530" y="21424"/>
                </a:lnTo>
                <a:lnTo>
                  <a:pt x="152082" y="19634"/>
                </a:lnTo>
                <a:lnTo>
                  <a:pt x="142968" y="12306"/>
                </a:lnTo>
                <a:lnTo>
                  <a:pt x="130511" y="6030"/>
                </a:lnTo>
                <a:lnTo>
                  <a:pt x="114320" y="1648"/>
                </a:lnTo>
                <a:lnTo>
                  <a:pt x="9400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1"/>
          <p:cNvSpPr/>
          <p:nvPr/>
        </p:nvSpPr>
        <p:spPr>
          <a:xfrm>
            <a:off x="2084499" y="320946"/>
            <a:ext cx="174625" cy="163830"/>
          </a:xfrm>
          <a:custGeom>
            <a:avLst/>
            <a:gdLst/>
            <a:ahLst/>
            <a:cxnLst/>
            <a:rect l="l" t="t" r="r" b="b"/>
            <a:pathLst>
              <a:path w="174625" h="163830">
                <a:moveTo>
                  <a:pt x="163944" y="0"/>
                </a:moveTo>
                <a:lnTo>
                  <a:pt x="2527" y="0"/>
                </a:lnTo>
                <a:lnTo>
                  <a:pt x="2527" y="15836"/>
                </a:lnTo>
                <a:lnTo>
                  <a:pt x="62293" y="15836"/>
                </a:lnTo>
                <a:lnTo>
                  <a:pt x="71413" y="16092"/>
                </a:lnTo>
                <a:lnTo>
                  <a:pt x="107200" y="29603"/>
                </a:lnTo>
                <a:lnTo>
                  <a:pt x="109435" y="41097"/>
                </a:lnTo>
                <a:lnTo>
                  <a:pt x="6464" y="41097"/>
                </a:lnTo>
                <a:lnTo>
                  <a:pt x="6464" y="85432"/>
                </a:lnTo>
                <a:lnTo>
                  <a:pt x="109435" y="85432"/>
                </a:lnTo>
                <a:lnTo>
                  <a:pt x="108896" y="91937"/>
                </a:lnTo>
                <a:lnTo>
                  <a:pt x="71807" y="114192"/>
                </a:lnTo>
                <a:lnTo>
                  <a:pt x="58648" y="114617"/>
                </a:lnTo>
                <a:lnTo>
                  <a:pt x="0" y="114617"/>
                </a:lnTo>
                <a:lnTo>
                  <a:pt x="0" y="163436"/>
                </a:lnTo>
                <a:lnTo>
                  <a:pt x="96532" y="163436"/>
                </a:lnTo>
                <a:lnTo>
                  <a:pt x="109229" y="162817"/>
                </a:lnTo>
                <a:lnTo>
                  <a:pt x="151523" y="146608"/>
                </a:lnTo>
                <a:lnTo>
                  <a:pt x="173583" y="91007"/>
                </a:lnTo>
                <a:lnTo>
                  <a:pt x="174536" y="63550"/>
                </a:lnTo>
                <a:lnTo>
                  <a:pt x="174225" y="47411"/>
                </a:lnTo>
                <a:lnTo>
                  <a:pt x="172826" y="30884"/>
                </a:lnTo>
                <a:lnTo>
                  <a:pt x="169633" y="14803"/>
                </a:lnTo>
                <a:lnTo>
                  <a:pt x="16394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2"/>
          <p:cNvSpPr/>
          <p:nvPr/>
        </p:nvSpPr>
        <p:spPr>
          <a:xfrm>
            <a:off x="1380170" y="299553"/>
            <a:ext cx="241300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0919" y="0"/>
                </a:lnTo>
              </a:path>
            </a:pathLst>
          </a:custGeom>
          <a:ln w="19672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3"/>
          <p:cNvSpPr/>
          <p:nvPr/>
        </p:nvSpPr>
        <p:spPr>
          <a:xfrm>
            <a:off x="1393480" y="320946"/>
            <a:ext cx="328295" cy="347345"/>
          </a:xfrm>
          <a:custGeom>
            <a:avLst/>
            <a:gdLst/>
            <a:ahLst/>
            <a:cxnLst/>
            <a:rect l="l" t="t" r="r" b="b"/>
            <a:pathLst>
              <a:path w="328294" h="347344">
                <a:moveTo>
                  <a:pt x="247332" y="0"/>
                </a:moveTo>
                <a:lnTo>
                  <a:pt x="0" y="0"/>
                </a:lnTo>
                <a:lnTo>
                  <a:pt x="584" y="1447"/>
                </a:lnTo>
                <a:lnTo>
                  <a:pt x="1155" y="2768"/>
                </a:lnTo>
                <a:lnTo>
                  <a:pt x="2946" y="7365"/>
                </a:lnTo>
                <a:lnTo>
                  <a:pt x="19011" y="54178"/>
                </a:lnTo>
                <a:lnTo>
                  <a:pt x="131648" y="54178"/>
                </a:lnTo>
                <a:lnTo>
                  <a:pt x="171281" y="62202"/>
                </a:lnTo>
                <a:lnTo>
                  <a:pt x="203681" y="84069"/>
                </a:lnTo>
                <a:lnTo>
                  <a:pt x="225543" y="116473"/>
                </a:lnTo>
                <a:lnTo>
                  <a:pt x="233565" y="156108"/>
                </a:lnTo>
                <a:lnTo>
                  <a:pt x="225543" y="195715"/>
                </a:lnTo>
                <a:lnTo>
                  <a:pt x="203681" y="228095"/>
                </a:lnTo>
                <a:lnTo>
                  <a:pt x="171281" y="249945"/>
                </a:lnTo>
                <a:lnTo>
                  <a:pt x="131648" y="257962"/>
                </a:lnTo>
                <a:lnTo>
                  <a:pt x="88658" y="257962"/>
                </a:lnTo>
                <a:lnTo>
                  <a:pt x="15493" y="346824"/>
                </a:lnTo>
                <a:lnTo>
                  <a:pt x="145287" y="346824"/>
                </a:lnTo>
                <a:lnTo>
                  <a:pt x="190692" y="341176"/>
                </a:lnTo>
                <a:lnTo>
                  <a:pt x="232000" y="325112"/>
                </a:lnTo>
                <a:lnTo>
                  <a:pt x="267749" y="299951"/>
                </a:lnTo>
                <a:lnTo>
                  <a:pt x="296476" y="267011"/>
                </a:lnTo>
                <a:lnTo>
                  <a:pt x="316718" y="227611"/>
                </a:lnTo>
                <a:lnTo>
                  <a:pt x="327012" y="183070"/>
                </a:lnTo>
                <a:lnTo>
                  <a:pt x="327609" y="175552"/>
                </a:lnTo>
                <a:lnTo>
                  <a:pt x="327761" y="173621"/>
                </a:lnTo>
                <a:lnTo>
                  <a:pt x="327913" y="170446"/>
                </a:lnTo>
                <a:lnTo>
                  <a:pt x="328015" y="151511"/>
                </a:lnTo>
                <a:lnTo>
                  <a:pt x="322247" y="105886"/>
                </a:lnTo>
                <a:lnTo>
                  <a:pt x="305909" y="64463"/>
                </a:lnTo>
                <a:lnTo>
                  <a:pt x="280454" y="28686"/>
                </a:lnTo>
                <a:lnTo>
                  <a:pt x="247332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4"/>
          <p:cNvSpPr/>
          <p:nvPr/>
        </p:nvSpPr>
        <p:spPr>
          <a:xfrm>
            <a:off x="3336237" y="287964"/>
            <a:ext cx="176530" cy="21590"/>
          </a:xfrm>
          <a:custGeom>
            <a:avLst/>
            <a:gdLst/>
            <a:ahLst/>
            <a:cxnLst/>
            <a:rect l="l" t="t" r="r" b="b"/>
            <a:pathLst>
              <a:path w="176529" h="21590">
                <a:moveTo>
                  <a:pt x="175945" y="0"/>
                </a:moveTo>
                <a:lnTo>
                  <a:pt x="20218" y="0"/>
                </a:lnTo>
                <a:lnTo>
                  <a:pt x="11531" y="4203"/>
                </a:lnTo>
                <a:lnTo>
                  <a:pt x="6489" y="9537"/>
                </a:lnTo>
                <a:lnTo>
                  <a:pt x="3009" y="13271"/>
                </a:lnTo>
                <a:lnTo>
                  <a:pt x="1092" y="17310"/>
                </a:lnTo>
                <a:lnTo>
                  <a:pt x="0" y="21424"/>
                </a:lnTo>
                <a:lnTo>
                  <a:pt x="175945" y="21424"/>
                </a:lnTo>
                <a:lnTo>
                  <a:pt x="17594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5"/>
          <p:cNvSpPr/>
          <p:nvPr/>
        </p:nvSpPr>
        <p:spPr>
          <a:xfrm>
            <a:off x="3334865" y="320946"/>
            <a:ext cx="177800" cy="163830"/>
          </a:xfrm>
          <a:custGeom>
            <a:avLst/>
            <a:gdLst/>
            <a:ahLst/>
            <a:cxnLst/>
            <a:rect l="l" t="t" r="r" b="b"/>
            <a:pathLst>
              <a:path w="177800" h="163830">
                <a:moveTo>
                  <a:pt x="177317" y="0"/>
                </a:moveTo>
                <a:lnTo>
                  <a:pt x="25" y="0"/>
                </a:lnTo>
                <a:lnTo>
                  <a:pt x="0" y="163436"/>
                </a:lnTo>
                <a:lnTo>
                  <a:pt x="63411" y="163436"/>
                </a:lnTo>
                <a:lnTo>
                  <a:pt x="63411" y="20904"/>
                </a:lnTo>
                <a:lnTo>
                  <a:pt x="65087" y="18656"/>
                </a:lnTo>
                <a:lnTo>
                  <a:pt x="67602" y="15570"/>
                </a:lnTo>
                <a:lnTo>
                  <a:pt x="177317" y="15570"/>
                </a:lnTo>
                <a:lnTo>
                  <a:pt x="177317" y="0"/>
                </a:lnTo>
                <a:close/>
              </a:path>
              <a:path w="177800" h="163830">
                <a:moveTo>
                  <a:pt x="177317" y="15570"/>
                </a:moveTo>
                <a:lnTo>
                  <a:pt x="67602" y="15570"/>
                </a:lnTo>
                <a:lnTo>
                  <a:pt x="72669" y="15836"/>
                </a:lnTo>
                <a:lnTo>
                  <a:pt x="177317" y="15836"/>
                </a:lnTo>
                <a:lnTo>
                  <a:pt x="177317" y="1557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6"/>
          <p:cNvSpPr/>
          <p:nvPr/>
        </p:nvSpPr>
        <p:spPr>
          <a:xfrm>
            <a:off x="3929822" y="287964"/>
            <a:ext cx="187960" cy="21590"/>
          </a:xfrm>
          <a:custGeom>
            <a:avLst/>
            <a:gdLst/>
            <a:ahLst/>
            <a:cxnLst/>
            <a:rect l="l" t="t" r="r" b="b"/>
            <a:pathLst>
              <a:path w="187960" h="21590">
                <a:moveTo>
                  <a:pt x="140614" y="0"/>
                </a:moveTo>
                <a:lnTo>
                  <a:pt x="32004" y="0"/>
                </a:lnTo>
                <a:lnTo>
                  <a:pt x="22845" y="906"/>
                </a:lnTo>
                <a:lnTo>
                  <a:pt x="0" y="21424"/>
                </a:lnTo>
                <a:lnTo>
                  <a:pt x="187502" y="21424"/>
                </a:lnTo>
                <a:lnTo>
                  <a:pt x="152144" y="489"/>
                </a:lnTo>
                <a:lnTo>
                  <a:pt x="14061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7"/>
          <p:cNvSpPr/>
          <p:nvPr/>
        </p:nvSpPr>
        <p:spPr>
          <a:xfrm>
            <a:off x="3927892" y="320946"/>
            <a:ext cx="198755" cy="163830"/>
          </a:xfrm>
          <a:custGeom>
            <a:avLst/>
            <a:gdLst/>
            <a:ahLst/>
            <a:cxnLst/>
            <a:rect l="l" t="t" r="r" b="b"/>
            <a:pathLst>
              <a:path w="198754" h="163830">
                <a:moveTo>
                  <a:pt x="194348" y="0"/>
                </a:moveTo>
                <a:lnTo>
                  <a:pt x="101" y="0"/>
                </a:lnTo>
                <a:lnTo>
                  <a:pt x="0" y="163436"/>
                </a:lnTo>
                <a:lnTo>
                  <a:pt x="63423" y="163436"/>
                </a:lnTo>
                <a:lnTo>
                  <a:pt x="63423" y="106768"/>
                </a:lnTo>
                <a:lnTo>
                  <a:pt x="146189" y="106768"/>
                </a:lnTo>
                <a:lnTo>
                  <a:pt x="190457" y="82345"/>
                </a:lnTo>
                <a:lnTo>
                  <a:pt x="196589" y="58496"/>
                </a:lnTo>
                <a:lnTo>
                  <a:pt x="124587" y="58496"/>
                </a:lnTo>
                <a:lnTo>
                  <a:pt x="116725" y="57924"/>
                </a:lnTo>
                <a:lnTo>
                  <a:pt x="63423" y="57924"/>
                </a:lnTo>
                <a:lnTo>
                  <a:pt x="63423" y="23139"/>
                </a:lnTo>
                <a:lnTo>
                  <a:pt x="64249" y="15836"/>
                </a:lnTo>
                <a:lnTo>
                  <a:pt x="197419" y="15836"/>
                </a:lnTo>
                <a:lnTo>
                  <a:pt x="197348" y="15001"/>
                </a:lnTo>
                <a:lnTo>
                  <a:pt x="196082" y="7005"/>
                </a:lnTo>
                <a:lnTo>
                  <a:pt x="194348" y="0"/>
                </a:lnTo>
                <a:close/>
              </a:path>
              <a:path w="198754" h="163830">
                <a:moveTo>
                  <a:pt x="197419" y="15836"/>
                </a:moveTo>
                <a:lnTo>
                  <a:pt x="124028" y="15836"/>
                </a:lnTo>
                <a:lnTo>
                  <a:pt x="129349" y="20345"/>
                </a:lnTo>
                <a:lnTo>
                  <a:pt x="134404" y="24536"/>
                </a:lnTo>
                <a:lnTo>
                  <a:pt x="134950" y="30708"/>
                </a:lnTo>
                <a:lnTo>
                  <a:pt x="134950" y="43903"/>
                </a:lnTo>
                <a:lnTo>
                  <a:pt x="133007" y="49517"/>
                </a:lnTo>
                <a:lnTo>
                  <a:pt x="129921" y="52882"/>
                </a:lnTo>
                <a:lnTo>
                  <a:pt x="124587" y="58496"/>
                </a:lnTo>
                <a:lnTo>
                  <a:pt x="196589" y="58496"/>
                </a:lnTo>
                <a:lnTo>
                  <a:pt x="197953" y="47801"/>
                </a:lnTo>
                <a:lnTo>
                  <a:pt x="198386" y="34366"/>
                </a:lnTo>
                <a:lnTo>
                  <a:pt x="198135" y="24536"/>
                </a:lnTo>
                <a:lnTo>
                  <a:pt x="198042" y="23139"/>
                </a:lnTo>
                <a:lnTo>
                  <a:pt x="197419" y="1583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364562" y="1052736"/>
            <a:ext cx="8568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seo-optimo.ru/wp-content/uploads/2016/11/icon-rinok-e147850423284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9667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363926" y="6333587"/>
            <a:ext cx="84659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http://st.depositphotos.com/2398103/5098/v/950/depositphotos_50989355-stock-illustration-vector-iso-9001-ic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822" y="6332357"/>
            <a:ext cx="1005878" cy="52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16053" y="6360880"/>
            <a:ext cx="7108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менеджмента качества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74525" y="1196750"/>
            <a:ext cx="7116471" cy="5040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Подогреватель газа</a:t>
            </a:r>
            <a:endParaRPr lang="ru-RU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4" name="Таблица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20201"/>
              </p:ext>
            </p:extLst>
          </p:nvPr>
        </p:nvGraphicFramePr>
        <p:xfrm>
          <a:off x="593404" y="1764244"/>
          <a:ext cx="7739408" cy="43457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82652"/>
                <a:gridCol w="3256756"/>
              </a:tblGrid>
              <a:tr h="387748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Характеристика</a:t>
                      </a:r>
                      <a:endParaRPr lang="ru-RU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Значение</a:t>
                      </a:r>
                      <a:endParaRPr lang="ru-RU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306919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Рабочее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давление газа, МПА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0,07-10,0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322017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Рабочее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давление теплоносителя ,МПА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0,11-2,5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335197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Рабочая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среда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Природный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400" b="1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газ,тосол,вода,пар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311403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Диапазон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рабочих температур теплоносителя,</a:t>
                      </a:r>
                      <a:r>
                        <a:rPr lang="en-US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º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-40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….+400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4786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Диапазон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рабочих температур подогреваемого газа,</a:t>
                      </a:r>
                      <a:r>
                        <a:rPr lang="en-US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º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</a:t>
                      </a:r>
                      <a:endParaRPr lang="ru-RU" sz="14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-20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….+120</a:t>
                      </a:r>
                      <a:endParaRPr lang="ru-RU" sz="14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30665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Производительность,м3/ч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500-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30 000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30665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Внутренний диаметр ,подводящих/отводящих патрубков, мм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10-200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30665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Толщина стенки, мм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По расчету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52131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Климатическое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исполнение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</a:t>
                      </a:r>
                      <a:r>
                        <a:rPr lang="en-US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(N), </a:t>
                      </a:r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ХЛ</a:t>
                      </a:r>
                      <a:r>
                        <a:rPr lang="en-US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(F) 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по</a:t>
                      </a:r>
                    </a:p>
                    <a:p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ГОСТ 15150-69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251928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Минимальная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температура стенки,</a:t>
                      </a:r>
                      <a:r>
                        <a:rPr lang="en-US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º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Минус 40-Минус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60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141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/>
          <p:cNvSpPr/>
          <p:nvPr/>
        </p:nvSpPr>
        <p:spPr>
          <a:xfrm>
            <a:off x="1084501" y="309503"/>
            <a:ext cx="133350" cy="433070"/>
          </a:xfrm>
          <a:custGeom>
            <a:avLst/>
            <a:gdLst/>
            <a:ahLst/>
            <a:cxnLst/>
            <a:rect l="l" t="t" r="r" b="b"/>
            <a:pathLst>
              <a:path w="133350" h="433069">
                <a:moveTo>
                  <a:pt x="40424" y="0"/>
                </a:moveTo>
                <a:lnTo>
                  <a:pt x="23204" y="41048"/>
                </a:lnTo>
                <a:lnTo>
                  <a:pt x="10520" y="84221"/>
                </a:lnTo>
                <a:lnTo>
                  <a:pt x="2681" y="129235"/>
                </a:lnTo>
                <a:lnTo>
                  <a:pt x="0" y="175806"/>
                </a:lnTo>
                <a:lnTo>
                  <a:pt x="2849" y="223919"/>
                </a:lnTo>
                <a:lnTo>
                  <a:pt x="11167" y="270340"/>
                </a:lnTo>
                <a:lnTo>
                  <a:pt x="24634" y="314799"/>
                </a:lnTo>
                <a:lnTo>
                  <a:pt x="42922" y="356950"/>
                </a:lnTo>
                <a:lnTo>
                  <a:pt x="65701" y="396465"/>
                </a:lnTo>
                <a:lnTo>
                  <a:pt x="92646" y="433019"/>
                </a:lnTo>
                <a:lnTo>
                  <a:pt x="132892" y="352971"/>
                </a:lnTo>
                <a:lnTo>
                  <a:pt x="110581" y="313001"/>
                </a:lnTo>
                <a:lnTo>
                  <a:pt x="94000" y="269817"/>
                </a:lnTo>
                <a:lnTo>
                  <a:pt x="83669" y="223900"/>
                </a:lnTo>
                <a:lnTo>
                  <a:pt x="80111" y="175806"/>
                </a:lnTo>
                <a:lnTo>
                  <a:pt x="81470" y="146234"/>
                </a:lnTo>
                <a:lnTo>
                  <a:pt x="85450" y="117424"/>
                </a:lnTo>
                <a:lnTo>
                  <a:pt x="91904" y="89481"/>
                </a:lnTo>
                <a:lnTo>
                  <a:pt x="100685" y="62509"/>
                </a:lnTo>
                <a:lnTo>
                  <a:pt x="80605" y="48206"/>
                </a:lnTo>
                <a:lnTo>
                  <a:pt x="64101" y="32721"/>
                </a:lnTo>
                <a:lnTo>
                  <a:pt x="50824" y="16503"/>
                </a:lnTo>
                <a:lnTo>
                  <a:pt x="40424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/>
          <p:nvPr/>
        </p:nvSpPr>
        <p:spPr>
          <a:xfrm>
            <a:off x="1271953" y="81132"/>
            <a:ext cx="621030" cy="808355"/>
          </a:xfrm>
          <a:custGeom>
            <a:avLst/>
            <a:gdLst/>
            <a:ahLst/>
            <a:cxnLst/>
            <a:rect l="l" t="t" r="r" b="b"/>
            <a:pathLst>
              <a:path w="621029" h="808355">
                <a:moveTo>
                  <a:pt x="50622" y="682447"/>
                </a:moveTo>
                <a:lnTo>
                  <a:pt x="0" y="745070"/>
                </a:lnTo>
                <a:lnTo>
                  <a:pt x="38953" y="767009"/>
                </a:lnTo>
                <a:lnTo>
                  <a:pt x="80404" y="784623"/>
                </a:lnTo>
                <a:lnTo>
                  <a:pt x="124050" y="797596"/>
                </a:lnTo>
                <a:lnTo>
                  <a:pt x="169591" y="805612"/>
                </a:lnTo>
                <a:lnTo>
                  <a:pt x="216725" y="808355"/>
                </a:lnTo>
                <a:lnTo>
                  <a:pt x="263897" y="805612"/>
                </a:lnTo>
                <a:lnTo>
                  <a:pt x="309285" y="797662"/>
                </a:lnTo>
                <a:lnTo>
                  <a:pt x="352894" y="784754"/>
                </a:lnTo>
                <a:lnTo>
                  <a:pt x="394314" y="767212"/>
                </a:lnTo>
                <a:lnTo>
                  <a:pt x="433240" y="745343"/>
                </a:lnTo>
                <a:lnTo>
                  <a:pt x="457099" y="728243"/>
                </a:lnTo>
                <a:lnTo>
                  <a:pt x="216725" y="728243"/>
                </a:lnTo>
                <a:lnTo>
                  <a:pt x="171987" y="725173"/>
                </a:lnTo>
                <a:lnTo>
                  <a:pt x="129120" y="716241"/>
                </a:lnTo>
                <a:lnTo>
                  <a:pt x="88530" y="701861"/>
                </a:lnTo>
                <a:lnTo>
                  <a:pt x="50622" y="682447"/>
                </a:lnTo>
                <a:close/>
              </a:path>
              <a:path w="621029" h="808355">
                <a:moveTo>
                  <a:pt x="457099" y="80111"/>
                </a:moveTo>
                <a:lnTo>
                  <a:pt x="216725" y="80111"/>
                </a:lnTo>
                <a:lnTo>
                  <a:pt x="264611" y="83625"/>
                </a:lnTo>
                <a:lnTo>
                  <a:pt x="310317" y="93832"/>
                </a:lnTo>
                <a:lnTo>
                  <a:pt x="353339" y="110232"/>
                </a:lnTo>
                <a:lnTo>
                  <a:pt x="393179" y="132322"/>
                </a:lnTo>
                <a:lnTo>
                  <a:pt x="429333" y="159602"/>
                </a:lnTo>
                <a:lnTo>
                  <a:pt x="461300" y="191569"/>
                </a:lnTo>
                <a:lnTo>
                  <a:pt x="488580" y="227723"/>
                </a:lnTo>
                <a:lnTo>
                  <a:pt x="510670" y="267563"/>
                </a:lnTo>
                <a:lnTo>
                  <a:pt x="527070" y="310585"/>
                </a:lnTo>
                <a:lnTo>
                  <a:pt x="537277" y="356291"/>
                </a:lnTo>
                <a:lnTo>
                  <a:pt x="540791" y="404177"/>
                </a:lnTo>
                <a:lnTo>
                  <a:pt x="537277" y="452066"/>
                </a:lnTo>
                <a:lnTo>
                  <a:pt x="527070" y="497773"/>
                </a:lnTo>
                <a:lnTo>
                  <a:pt x="510670" y="540797"/>
                </a:lnTo>
                <a:lnTo>
                  <a:pt x="488580" y="580636"/>
                </a:lnTo>
                <a:lnTo>
                  <a:pt x="461300" y="616790"/>
                </a:lnTo>
                <a:lnTo>
                  <a:pt x="429333" y="648757"/>
                </a:lnTo>
                <a:lnTo>
                  <a:pt x="393179" y="676035"/>
                </a:lnTo>
                <a:lnTo>
                  <a:pt x="353339" y="698124"/>
                </a:lnTo>
                <a:lnTo>
                  <a:pt x="310317" y="714523"/>
                </a:lnTo>
                <a:lnTo>
                  <a:pt x="264611" y="724729"/>
                </a:lnTo>
                <a:lnTo>
                  <a:pt x="216725" y="728243"/>
                </a:lnTo>
                <a:lnTo>
                  <a:pt x="457099" y="728243"/>
                </a:lnTo>
                <a:lnTo>
                  <a:pt x="502386" y="689843"/>
                </a:lnTo>
                <a:lnTo>
                  <a:pt x="531995" y="656823"/>
                </a:lnTo>
                <a:lnTo>
                  <a:pt x="557888" y="620697"/>
                </a:lnTo>
                <a:lnTo>
                  <a:pt x="579758" y="581772"/>
                </a:lnTo>
                <a:lnTo>
                  <a:pt x="597300" y="540351"/>
                </a:lnTo>
                <a:lnTo>
                  <a:pt x="610209" y="496741"/>
                </a:lnTo>
                <a:lnTo>
                  <a:pt x="618178" y="451248"/>
                </a:lnTo>
                <a:lnTo>
                  <a:pt x="620903" y="404177"/>
                </a:lnTo>
                <a:lnTo>
                  <a:pt x="618178" y="357106"/>
                </a:lnTo>
                <a:lnTo>
                  <a:pt x="610209" y="311613"/>
                </a:lnTo>
                <a:lnTo>
                  <a:pt x="597300" y="268003"/>
                </a:lnTo>
                <a:lnTo>
                  <a:pt x="579758" y="226582"/>
                </a:lnTo>
                <a:lnTo>
                  <a:pt x="557888" y="187657"/>
                </a:lnTo>
                <a:lnTo>
                  <a:pt x="531995" y="151531"/>
                </a:lnTo>
                <a:lnTo>
                  <a:pt x="502386" y="118511"/>
                </a:lnTo>
                <a:lnTo>
                  <a:pt x="469366" y="88903"/>
                </a:lnTo>
                <a:lnTo>
                  <a:pt x="457099" y="80111"/>
                </a:lnTo>
                <a:close/>
              </a:path>
              <a:path w="621029" h="808355">
                <a:moveTo>
                  <a:pt x="216725" y="0"/>
                </a:moveTo>
                <a:lnTo>
                  <a:pt x="167981" y="2932"/>
                </a:lnTo>
                <a:lnTo>
                  <a:pt x="120954" y="11499"/>
                </a:lnTo>
                <a:lnTo>
                  <a:pt x="75975" y="25353"/>
                </a:lnTo>
                <a:lnTo>
                  <a:pt x="33375" y="44145"/>
                </a:lnTo>
                <a:lnTo>
                  <a:pt x="51633" y="55648"/>
                </a:lnTo>
                <a:lnTo>
                  <a:pt x="66547" y="70516"/>
                </a:lnTo>
                <a:lnTo>
                  <a:pt x="78452" y="87889"/>
                </a:lnTo>
                <a:lnTo>
                  <a:pt x="87680" y="106908"/>
                </a:lnTo>
                <a:lnTo>
                  <a:pt x="118075" y="95456"/>
                </a:lnTo>
                <a:lnTo>
                  <a:pt x="149826" y="87052"/>
                </a:lnTo>
                <a:lnTo>
                  <a:pt x="182765" y="81876"/>
                </a:lnTo>
                <a:lnTo>
                  <a:pt x="216725" y="80111"/>
                </a:lnTo>
                <a:lnTo>
                  <a:pt x="457099" y="80111"/>
                </a:lnTo>
                <a:lnTo>
                  <a:pt x="433240" y="63011"/>
                </a:lnTo>
                <a:lnTo>
                  <a:pt x="394314" y="41142"/>
                </a:lnTo>
                <a:lnTo>
                  <a:pt x="352894" y="23600"/>
                </a:lnTo>
                <a:lnTo>
                  <a:pt x="309285" y="10692"/>
                </a:lnTo>
                <a:lnTo>
                  <a:pt x="263794" y="2724"/>
                </a:lnTo>
                <a:lnTo>
                  <a:pt x="216725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/>
          <p:nvPr/>
        </p:nvSpPr>
        <p:spPr>
          <a:xfrm>
            <a:off x="1084692" y="16883"/>
            <a:ext cx="266700" cy="386715"/>
          </a:xfrm>
          <a:custGeom>
            <a:avLst/>
            <a:gdLst/>
            <a:ahLst/>
            <a:cxnLst/>
            <a:rect l="l" t="t" r="r" b="b"/>
            <a:pathLst>
              <a:path w="266700" h="386715">
                <a:moveTo>
                  <a:pt x="0" y="0"/>
                </a:moveTo>
                <a:lnTo>
                  <a:pt x="8730" y="115704"/>
                </a:lnTo>
                <a:lnTo>
                  <a:pt x="24649" y="180493"/>
                </a:lnTo>
                <a:lnTo>
                  <a:pt x="59462" y="217968"/>
                </a:lnTo>
                <a:lnTo>
                  <a:pt x="124879" y="251726"/>
                </a:lnTo>
                <a:lnTo>
                  <a:pt x="186188" y="292058"/>
                </a:lnTo>
                <a:lnTo>
                  <a:pt x="226109" y="336162"/>
                </a:lnTo>
                <a:lnTo>
                  <a:pt x="247767" y="371684"/>
                </a:lnTo>
                <a:lnTo>
                  <a:pt x="254292" y="386270"/>
                </a:lnTo>
                <a:lnTo>
                  <a:pt x="266307" y="308917"/>
                </a:lnTo>
                <a:lnTo>
                  <a:pt x="262308" y="264699"/>
                </a:lnTo>
                <a:lnTo>
                  <a:pt x="235093" y="237026"/>
                </a:lnTo>
                <a:lnTo>
                  <a:pt x="177457" y="209308"/>
                </a:lnTo>
                <a:lnTo>
                  <a:pt x="90322" y="150340"/>
                </a:lnTo>
                <a:lnTo>
                  <a:pt x="35921" y="81308"/>
                </a:lnTo>
                <a:lnTo>
                  <a:pt x="7925" y="23949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/>
        </p:nvSpPr>
        <p:spPr>
          <a:xfrm>
            <a:off x="1128926" y="223067"/>
            <a:ext cx="200025" cy="224790"/>
          </a:xfrm>
          <a:custGeom>
            <a:avLst/>
            <a:gdLst/>
            <a:ahLst/>
            <a:cxnLst/>
            <a:rect l="l" t="t" r="r" b="b"/>
            <a:pathLst>
              <a:path w="200025" h="224790">
                <a:moveTo>
                  <a:pt x="2387" y="0"/>
                </a:moveTo>
                <a:lnTo>
                  <a:pt x="0" y="50276"/>
                </a:lnTo>
                <a:lnTo>
                  <a:pt x="7287" y="80648"/>
                </a:lnTo>
                <a:lnTo>
                  <a:pt x="31523" y="103366"/>
                </a:lnTo>
                <a:lnTo>
                  <a:pt x="79984" y="130683"/>
                </a:lnTo>
                <a:lnTo>
                  <a:pt x="134107" y="164315"/>
                </a:lnTo>
                <a:lnTo>
                  <a:pt x="171290" y="194497"/>
                </a:lnTo>
                <a:lnTo>
                  <a:pt x="192725" y="216254"/>
                </a:lnTo>
                <a:lnTo>
                  <a:pt x="199606" y="224612"/>
                </a:lnTo>
                <a:lnTo>
                  <a:pt x="182521" y="162086"/>
                </a:lnTo>
                <a:lnTo>
                  <a:pt x="164795" y="125504"/>
                </a:lnTo>
                <a:lnTo>
                  <a:pt x="135601" y="100700"/>
                </a:lnTo>
                <a:lnTo>
                  <a:pt x="57509" y="59348"/>
                </a:lnTo>
                <a:lnTo>
                  <a:pt x="35601" y="44235"/>
                </a:lnTo>
                <a:lnTo>
                  <a:pt x="17518" y="25381"/>
                </a:lnTo>
                <a:lnTo>
                  <a:pt x="238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/>
          <p:nvPr/>
        </p:nvSpPr>
        <p:spPr>
          <a:xfrm>
            <a:off x="1131199" y="41178"/>
            <a:ext cx="219710" cy="252095"/>
          </a:xfrm>
          <a:custGeom>
            <a:avLst/>
            <a:gdLst/>
            <a:ahLst/>
            <a:cxnLst/>
            <a:rect l="l" t="t" r="r" b="b"/>
            <a:pathLst>
              <a:path w="219710" h="252094">
                <a:moveTo>
                  <a:pt x="0" y="0"/>
                </a:moveTo>
                <a:lnTo>
                  <a:pt x="23521" y="70005"/>
                </a:lnTo>
                <a:lnTo>
                  <a:pt x="46248" y="109701"/>
                </a:lnTo>
                <a:lnTo>
                  <a:pt x="81579" y="133811"/>
                </a:lnTo>
                <a:lnTo>
                  <a:pt x="142913" y="157060"/>
                </a:lnTo>
                <a:lnTo>
                  <a:pt x="175384" y="179141"/>
                </a:lnTo>
                <a:lnTo>
                  <a:pt x="199210" y="210978"/>
                </a:lnTo>
                <a:lnTo>
                  <a:pt x="213880" y="239596"/>
                </a:lnTo>
                <a:lnTo>
                  <a:pt x="218884" y="252018"/>
                </a:lnTo>
                <a:lnTo>
                  <a:pt x="219425" y="179121"/>
                </a:lnTo>
                <a:lnTo>
                  <a:pt x="212780" y="139569"/>
                </a:lnTo>
                <a:lnTo>
                  <a:pt x="192808" y="119634"/>
                </a:lnTo>
                <a:lnTo>
                  <a:pt x="153365" y="105587"/>
                </a:lnTo>
                <a:lnTo>
                  <a:pt x="84101" y="75218"/>
                </a:lnTo>
                <a:lnTo>
                  <a:pt x="36415" y="40463"/>
                </a:lnTo>
                <a:lnTo>
                  <a:pt x="8863" y="11874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/>
          <p:cNvSpPr/>
          <p:nvPr/>
        </p:nvSpPr>
        <p:spPr>
          <a:xfrm>
            <a:off x="1097621" y="485310"/>
            <a:ext cx="402590" cy="497840"/>
          </a:xfrm>
          <a:custGeom>
            <a:avLst/>
            <a:gdLst/>
            <a:ahLst/>
            <a:cxnLst/>
            <a:rect l="l" t="t" r="r" b="b"/>
            <a:pathLst>
              <a:path w="402589" h="497839">
                <a:moveTo>
                  <a:pt x="257797" y="0"/>
                </a:moveTo>
                <a:lnTo>
                  <a:pt x="250151" y="0"/>
                </a:lnTo>
                <a:lnTo>
                  <a:pt x="0" y="497763"/>
                </a:lnTo>
                <a:lnTo>
                  <a:pt x="402336" y="127"/>
                </a:lnTo>
                <a:lnTo>
                  <a:pt x="25779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/>
          <p:cNvSpPr/>
          <p:nvPr/>
        </p:nvSpPr>
        <p:spPr>
          <a:xfrm>
            <a:off x="2089999" y="68318"/>
            <a:ext cx="3034106" cy="972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2"/>
          <p:cNvSpPr/>
          <p:nvPr/>
        </p:nvSpPr>
        <p:spPr>
          <a:xfrm>
            <a:off x="2084169" y="665878"/>
            <a:ext cx="3035846" cy="2241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3"/>
          <p:cNvSpPr/>
          <p:nvPr/>
        </p:nvSpPr>
        <p:spPr>
          <a:xfrm>
            <a:off x="2310839" y="406900"/>
            <a:ext cx="0" cy="77470"/>
          </a:xfrm>
          <a:custGeom>
            <a:avLst/>
            <a:gdLst/>
            <a:ahLst/>
            <a:cxnLst/>
            <a:rect l="l" t="t" r="r" b="b"/>
            <a:pathLst>
              <a:path h="77469">
                <a:moveTo>
                  <a:pt x="0" y="0"/>
                </a:moveTo>
                <a:lnTo>
                  <a:pt x="0" y="7747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4"/>
          <p:cNvSpPr/>
          <p:nvPr/>
        </p:nvSpPr>
        <p:spPr>
          <a:xfrm>
            <a:off x="2279127" y="382135"/>
            <a:ext cx="198120" cy="0"/>
          </a:xfrm>
          <a:custGeom>
            <a:avLst/>
            <a:gdLst/>
            <a:ahLst/>
            <a:cxnLst/>
            <a:rect l="l" t="t" r="r" b="b"/>
            <a:pathLst>
              <a:path w="198120">
                <a:moveTo>
                  <a:pt x="0" y="0"/>
                </a:moveTo>
                <a:lnTo>
                  <a:pt x="198107" y="0"/>
                </a:lnTo>
              </a:path>
            </a:pathLst>
          </a:custGeom>
          <a:ln w="49529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5"/>
          <p:cNvSpPr/>
          <p:nvPr/>
        </p:nvSpPr>
        <p:spPr>
          <a:xfrm>
            <a:off x="2310839" y="287520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85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/>
          <p:cNvSpPr/>
          <p:nvPr/>
        </p:nvSpPr>
        <p:spPr>
          <a:xfrm>
            <a:off x="2445522" y="406366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8003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7"/>
          <p:cNvSpPr/>
          <p:nvPr/>
        </p:nvSpPr>
        <p:spPr>
          <a:xfrm>
            <a:off x="2445522" y="287964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596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/>
          <p:cNvSpPr/>
          <p:nvPr/>
        </p:nvSpPr>
        <p:spPr>
          <a:xfrm>
            <a:off x="2502952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05" y="0"/>
                </a:moveTo>
                <a:lnTo>
                  <a:pt x="25247" y="0"/>
                </a:lnTo>
                <a:lnTo>
                  <a:pt x="15709" y="1117"/>
                </a:lnTo>
                <a:lnTo>
                  <a:pt x="1117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688" y="196405"/>
                </a:lnTo>
                <a:lnTo>
                  <a:pt x="174243" y="196405"/>
                </a:lnTo>
                <a:lnTo>
                  <a:pt x="174243" y="148996"/>
                </a:lnTo>
                <a:lnTo>
                  <a:pt x="69316" y="148996"/>
                </a:lnTo>
                <a:lnTo>
                  <a:pt x="66217" y="146189"/>
                </a:lnTo>
                <a:lnTo>
                  <a:pt x="64820" y="145072"/>
                </a:lnTo>
                <a:lnTo>
                  <a:pt x="63411" y="142824"/>
                </a:lnTo>
                <a:lnTo>
                  <a:pt x="63411" y="117563"/>
                </a:lnTo>
                <a:lnTo>
                  <a:pt x="170599" y="117563"/>
                </a:lnTo>
                <a:lnTo>
                  <a:pt x="170599" y="74917"/>
                </a:lnTo>
                <a:lnTo>
                  <a:pt x="63411" y="74917"/>
                </a:lnTo>
                <a:lnTo>
                  <a:pt x="63411" y="53022"/>
                </a:lnTo>
                <a:lnTo>
                  <a:pt x="66497" y="50507"/>
                </a:lnTo>
                <a:lnTo>
                  <a:pt x="68745" y="48539"/>
                </a:lnTo>
                <a:lnTo>
                  <a:pt x="72669" y="47701"/>
                </a:lnTo>
                <a:lnTo>
                  <a:pt x="173405" y="47701"/>
                </a:lnTo>
                <a:lnTo>
                  <a:pt x="173405" y="0"/>
                </a:lnTo>
                <a:close/>
              </a:path>
              <a:path w="174625" h="196850">
                <a:moveTo>
                  <a:pt x="174243" y="148717"/>
                </a:moveTo>
                <a:lnTo>
                  <a:pt x="74358" y="148717"/>
                </a:lnTo>
                <a:lnTo>
                  <a:pt x="69316" y="148996"/>
                </a:lnTo>
                <a:lnTo>
                  <a:pt x="174243" y="148996"/>
                </a:lnTo>
                <a:lnTo>
                  <a:pt x="174243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9"/>
          <p:cNvSpPr/>
          <p:nvPr/>
        </p:nvSpPr>
        <p:spPr>
          <a:xfrm>
            <a:off x="269760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1" y="906"/>
                </a:lnTo>
                <a:lnTo>
                  <a:pt x="279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89" y="139738"/>
                </a:lnTo>
                <a:lnTo>
                  <a:pt x="190444" y="115314"/>
                </a:lnTo>
                <a:lnTo>
                  <a:pt x="196577" y="91465"/>
                </a:lnTo>
                <a:lnTo>
                  <a:pt x="124587" y="91465"/>
                </a:lnTo>
                <a:lnTo>
                  <a:pt x="116725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49" y="48806"/>
                </a:lnTo>
                <a:lnTo>
                  <a:pt x="197419" y="48806"/>
                </a:lnTo>
                <a:lnTo>
                  <a:pt x="197397" y="48390"/>
                </a:lnTo>
                <a:lnTo>
                  <a:pt x="174934" y="6622"/>
                </a:lnTo>
                <a:lnTo>
                  <a:pt x="154077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19" y="48806"/>
                </a:moveTo>
                <a:lnTo>
                  <a:pt x="124015" y="48806"/>
                </a:lnTo>
                <a:lnTo>
                  <a:pt x="129362" y="53314"/>
                </a:lnTo>
                <a:lnTo>
                  <a:pt x="134404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77" y="91465"/>
                </a:lnTo>
                <a:lnTo>
                  <a:pt x="197940" y="80771"/>
                </a:lnTo>
                <a:lnTo>
                  <a:pt x="198374" y="67335"/>
                </a:lnTo>
                <a:lnTo>
                  <a:pt x="197419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0"/>
          <p:cNvSpPr/>
          <p:nvPr/>
        </p:nvSpPr>
        <p:spPr>
          <a:xfrm>
            <a:off x="2913810" y="287964"/>
            <a:ext cx="177800" cy="196850"/>
          </a:xfrm>
          <a:custGeom>
            <a:avLst/>
            <a:gdLst/>
            <a:ahLst/>
            <a:cxnLst/>
            <a:rect l="l" t="t" r="r" b="b"/>
            <a:pathLst>
              <a:path w="177800" h="196850">
                <a:moveTo>
                  <a:pt x="177342" y="0"/>
                </a:moveTo>
                <a:lnTo>
                  <a:pt x="21602" y="0"/>
                </a:lnTo>
                <a:lnTo>
                  <a:pt x="12903" y="4203"/>
                </a:lnTo>
                <a:lnTo>
                  <a:pt x="0" y="35915"/>
                </a:lnTo>
                <a:lnTo>
                  <a:pt x="0" y="196405"/>
                </a:lnTo>
                <a:lnTo>
                  <a:pt x="63423" y="196405"/>
                </a:lnTo>
                <a:lnTo>
                  <a:pt x="63423" y="53873"/>
                </a:lnTo>
                <a:lnTo>
                  <a:pt x="65087" y="51638"/>
                </a:lnTo>
                <a:lnTo>
                  <a:pt x="67614" y="48539"/>
                </a:lnTo>
                <a:lnTo>
                  <a:pt x="177342" y="48539"/>
                </a:lnTo>
                <a:lnTo>
                  <a:pt x="177342" y="0"/>
                </a:lnTo>
                <a:close/>
              </a:path>
              <a:path w="177800" h="196850">
                <a:moveTo>
                  <a:pt x="177342" y="48539"/>
                </a:moveTo>
                <a:lnTo>
                  <a:pt x="67614" y="48539"/>
                </a:lnTo>
                <a:lnTo>
                  <a:pt x="72669" y="48806"/>
                </a:lnTo>
                <a:lnTo>
                  <a:pt x="177342" y="48806"/>
                </a:lnTo>
                <a:lnTo>
                  <a:pt x="177342" y="48539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/>
          <p:cNvSpPr/>
          <p:nvPr/>
        </p:nvSpPr>
        <p:spPr>
          <a:xfrm>
            <a:off x="3098975" y="285716"/>
            <a:ext cx="216535" cy="201295"/>
          </a:xfrm>
          <a:custGeom>
            <a:avLst/>
            <a:gdLst/>
            <a:ahLst/>
            <a:cxnLst/>
            <a:rect l="l" t="t" r="r" b="b"/>
            <a:pathLst>
              <a:path w="216535" h="201294">
                <a:moveTo>
                  <a:pt x="108051" y="0"/>
                </a:moveTo>
                <a:lnTo>
                  <a:pt x="61841" y="2844"/>
                </a:lnTo>
                <a:lnTo>
                  <a:pt x="22174" y="20205"/>
                </a:lnTo>
                <a:lnTo>
                  <a:pt x="3090" y="57807"/>
                </a:lnTo>
                <a:lnTo>
                  <a:pt x="0" y="100456"/>
                </a:lnTo>
                <a:lnTo>
                  <a:pt x="464" y="121008"/>
                </a:lnTo>
                <a:lnTo>
                  <a:pt x="9713" y="163393"/>
                </a:lnTo>
                <a:lnTo>
                  <a:pt x="40239" y="192028"/>
                </a:lnTo>
                <a:lnTo>
                  <a:pt x="85228" y="200467"/>
                </a:lnTo>
                <a:lnTo>
                  <a:pt x="108051" y="200901"/>
                </a:lnTo>
                <a:lnTo>
                  <a:pt x="130852" y="200467"/>
                </a:lnTo>
                <a:lnTo>
                  <a:pt x="175826" y="192028"/>
                </a:lnTo>
                <a:lnTo>
                  <a:pt x="206351" y="163393"/>
                </a:lnTo>
                <a:lnTo>
                  <a:pt x="209987" y="152082"/>
                </a:lnTo>
                <a:lnTo>
                  <a:pt x="108051" y="152082"/>
                </a:lnTo>
                <a:lnTo>
                  <a:pt x="96912" y="151664"/>
                </a:lnTo>
                <a:lnTo>
                  <a:pt x="66332" y="121223"/>
                </a:lnTo>
                <a:lnTo>
                  <a:pt x="65100" y="100456"/>
                </a:lnTo>
                <a:lnTo>
                  <a:pt x="65253" y="89222"/>
                </a:lnTo>
                <a:lnTo>
                  <a:pt x="87269" y="51139"/>
                </a:lnTo>
                <a:lnTo>
                  <a:pt x="108051" y="48831"/>
                </a:lnTo>
                <a:lnTo>
                  <a:pt x="210072" y="48831"/>
                </a:lnTo>
                <a:lnTo>
                  <a:pt x="206351" y="37324"/>
                </a:lnTo>
                <a:lnTo>
                  <a:pt x="193890" y="20205"/>
                </a:lnTo>
                <a:lnTo>
                  <a:pt x="175785" y="8883"/>
                </a:lnTo>
                <a:lnTo>
                  <a:pt x="154228" y="2844"/>
                </a:lnTo>
                <a:lnTo>
                  <a:pt x="131043" y="435"/>
                </a:lnTo>
                <a:lnTo>
                  <a:pt x="108051" y="0"/>
                </a:lnTo>
                <a:close/>
              </a:path>
              <a:path w="216535" h="201294">
                <a:moveTo>
                  <a:pt x="210072" y="48831"/>
                </a:moveTo>
                <a:lnTo>
                  <a:pt x="108051" y="48831"/>
                </a:lnTo>
                <a:lnTo>
                  <a:pt x="119370" y="49249"/>
                </a:lnTo>
                <a:lnTo>
                  <a:pt x="128800" y="51139"/>
                </a:lnTo>
                <a:lnTo>
                  <a:pt x="150890" y="88942"/>
                </a:lnTo>
                <a:lnTo>
                  <a:pt x="150850" y="111418"/>
                </a:lnTo>
                <a:lnTo>
                  <a:pt x="128800" y="149774"/>
                </a:lnTo>
                <a:lnTo>
                  <a:pt x="108051" y="152082"/>
                </a:lnTo>
                <a:lnTo>
                  <a:pt x="209987" y="152082"/>
                </a:lnTo>
                <a:lnTo>
                  <a:pt x="212974" y="142792"/>
                </a:lnTo>
                <a:lnTo>
                  <a:pt x="215600" y="121008"/>
                </a:lnTo>
                <a:lnTo>
                  <a:pt x="216065" y="100456"/>
                </a:lnTo>
                <a:lnTo>
                  <a:pt x="215590" y="79481"/>
                </a:lnTo>
                <a:lnTo>
                  <a:pt x="212974" y="57807"/>
                </a:lnTo>
                <a:lnTo>
                  <a:pt x="210072" y="48831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2"/>
          <p:cNvSpPr/>
          <p:nvPr/>
        </p:nvSpPr>
        <p:spPr>
          <a:xfrm>
            <a:off x="3484306" y="285716"/>
            <a:ext cx="235585" cy="198755"/>
          </a:xfrm>
          <a:custGeom>
            <a:avLst/>
            <a:gdLst/>
            <a:ahLst/>
            <a:cxnLst/>
            <a:rect l="l" t="t" r="r" b="b"/>
            <a:pathLst>
              <a:path w="235585" h="198755">
                <a:moveTo>
                  <a:pt x="117576" y="0"/>
                </a:moveTo>
                <a:lnTo>
                  <a:pt x="78039" y="13967"/>
                </a:lnTo>
                <a:lnTo>
                  <a:pt x="0" y="198653"/>
                </a:lnTo>
                <a:lnTo>
                  <a:pt x="66789" y="198653"/>
                </a:lnTo>
                <a:lnTo>
                  <a:pt x="82219" y="158267"/>
                </a:lnTo>
                <a:lnTo>
                  <a:pt x="218360" y="158267"/>
                </a:lnTo>
                <a:lnTo>
                  <a:pt x="199688" y="113360"/>
                </a:lnTo>
                <a:lnTo>
                  <a:pt x="97383" y="113360"/>
                </a:lnTo>
                <a:lnTo>
                  <a:pt x="115062" y="63690"/>
                </a:lnTo>
                <a:lnTo>
                  <a:pt x="115633" y="62293"/>
                </a:lnTo>
                <a:lnTo>
                  <a:pt x="116713" y="59474"/>
                </a:lnTo>
                <a:lnTo>
                  <a:pt x="177283" y="59474"/>
                </a:lnTo>
                <a:lnTo>
                  <a:pt x="162471" y="23850"/>
                </a:lnTo>
                <a:lnTo>
                  <a:pt x="154191" y="10892"/>
                </a:lnTo>
                <a:lnTo>
                  <a:pt x="143595" y="3719"/>
                </a:lnTo>
                <a:lnTo>
                  <a:pt x="131213" y="649"/>
                </a:lnTo>
                <a:lnTo>
                  <a:pt x="117576" y="0"/>
                </a:lnTo>
                <a:close/>
              </a:path>
              <a:path w="235585" h="198755">
                <a:moveTo>
                  <a:pt x="218360" y="158267"/>
                </a:moveTo>
                <a:lnTo>
                  <a:pt x="152933" y="158267"/>
                </a:lnTo>
                <a:lnTo>
                  <a:pt x="168363" y="198653"/>
                </a:lnTo>
                <a:lnTo>
                  <a:pt x="235153" y="198653"/>
                </a:lnTo>
                <a:lnTo>
                  <a:pt x="218360" y="158267"/>
                </a:lnTo>
                <a:close/>
              </a:path>
              <a:path w="235585" h="198755">
                <a:moveTo>
                  <a:pt x="177283" y="59474"/>
                </a:moveTo>
                <a:lnTo>
                  <a:pt x="118402" y="59474"/>
                </a:lnTo>
                <a:lnTo>
                  <a:pt x="120103" y="63690"/>
                </a:lnTo>
                <a:lnTo>
                  <a:pt x="137782" y="113360"/>
                </a:lnTo>
                <a:lnTo>
                  <a:pt x="199688" y="113360"/>
                </a:lnTo>
                <a:lnTo>
                  <a:pt x="177283" y="59474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3"/>
          <p:cNvSpPr/>
          <p:nvPr/>
        </p:nvSpPr>
        <p:spPr>
          <a:xfrm>
            <a:off x="3729188" y="287964"/>
            <a:ext cx="179070" cy="196850"/>
          </a:xfrm>
          <a:custGeom>
            <a:avLst/>
            <a:gdLst/>
            <a:ahLst/>
            <a:cxnLst/>
            <a:rect l="l" t="t" r="r" b="b"/>
            <a:pathLst>
              <a:path w="179070" h="196850">
                <a:moveTo>
                  <a:pt x="94284" y="75768"/>
                </a:moveTo>
                <a:lnTo>
                  <a:pt x="3657" y="75768"/>
                </a:lnTo>
                <a:lnTo>
                  <a:pt x="3657" y="118402"/>
                </a:lnTo>
                <a:lnTo>
                  <a:pt x="99898" y="118402"/>
                </a:lnTo>
                <a:lnTo>
                  <a:pt x="105232" y="118694"/>
                </a:lnTo>
                <a:lnTo>
                  <a:pt x="113639" y="124307"/>
                </a:lnTo>
                <a:lnTo>
                  <a:pt x="113919" y="129641"/>
                </a:lnTo>
                <a:lnTo>
                  <a:pt x="113919" y="137210"/>
                </a:lnTo>
                <a:lnTo>
                  <a:pt x="113093" y="142265"/>
                </a:lnTo>
                <a:lnTo>
                  <a:pt x="108051" y="145351"/>
                </a:lnTo>
                <a:lnTo>
                  <a:pt x="104952" y="147027"/>
                </a:lnTo>
                <a:lnTo>
                  <a:pt x="100469" y="147599"/>
                </a:lnTo>
                <a:lnTo>
                  <a:pt x="0" y="147599"/>
                </a:lnTo>
                <a:lnTo>
                  <a:pt x="0" y="196405"/>
                </a:lnTo>
                <a:lnTo>
                  <a:pt x="121070" y="196508"/>
                </a:lnTo>
                <a:lnTo>
                  <a:pt x="162191" y="187705"/>
                </a:lnTo>
                <a:lnTo>
                  <a:pt x="178951" y="145351"/>
                </a:lnTo>
                <a:lnTo>
                  <a:pt x="178898" y="135152"/>
                </a:lnTo>
                <a:lnTo>
                  <a:pt x="159107" y="99572"/>
                </a:lnTo>
                <a:lnTo>
                  <a:pt x="145084" y="97358"/>
                </a:lnTo>
                <a:lnTo>
                  <a:pt x="145084" y="96253"/>
                </a:lnTo>
                <a:lnTo>
                  <a:pt x="170309" y="76034"/>
                </a:lnTo>
                <a:lnTo>
                  <a:pt x="102971" y="76034"/>
                </a:lnTo>
                <a:lnTo>
                  <a:pt x="94284" y="75768"/>
                </a:lnTo>
                <a:close/>
              </a:path>
              <a:path w="179070" h="196850">
                <a:moveTo>
                  <a:pt x="109994" y="0"/>
                </a:moveTo>
                <a:lnTo>
                  <a:pt x="1130" y="0"/>
                </a:lnTo>
                <a:lnTo>
                  <a:pt x="1130" y="48818"/>
                </a:lnTo>
                <a:lnTo>
                  <a:pt x="99898" y="48818"/>
                </a:lnTo>
                <a:lnTo>
                  <a:pt x="103263" y="49390"/>
                </a:lnTo>
                <a:lnTo>
                  <a:pt x="105524" y="50215"/>
                </a:lnTo>
                <a:lnTo>
                  <a:pt x="110286" y="52476"/>
                </a:lnTo>
                <a:lnTo>
                  <a:pt x="110832" y="56400"/>
                </a:lnTo>
                <a:lnTo>
                  <a:pt x="110832" y="64261"/>
                </a:lnTo>
                <a:lnTo>
                  <a:pt x="110553" y="69024"/>
                </a:lnTo>
                <a:lnTo>
                  <a:pt x="107188" y="72097"/>
                </a:lnTo>
                <a:lnTo>
                  <a:pt x="102971" y="76034"/>
                </a:lnTo>
                <a:lnTo>
                  <a:pt x="170309" y="76034"/>
                </a:lnTo>
                <a:lnTo>
                  <a:pt x="172008" y="71801"/>
                </a:lnTo>
                <a:lnTo>
                  <a:pt x="173406" y="63120"/>
                </a:lnTo>
                <a:lnTo>
                  <a:pt x="173624" y="56400"/>
                </a:lnTo>
                <a:lnTo>
                  <a:pt x="173549" y="48818"/>
                </a:lnTo>
                <a:lnTo>
                  <a:pt x="151153" y="5679"/>
                </a:lnTo>
                <a:lnTo>
                  <a:pt x="123998" y="175"/>
                </a:lnTo>
                <a:lnTo>
                  <a:pt x="10999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4"/>
          <p:cNvSpPr/>
          <p:nvPr/>
        </p:nvSpPr>
        <p:spPr>
          <a:xfrm>
            <a:off x="4144084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31" y="0"/>
                </a:moveTo>
                <a:lnTo>
                  <a:pt x="25247" y="0"/>
                </a:lnTo>
                <a:lnTo>
                  <a:pt x="15735" y="1117"/>
                </a:lnTo>
                <a:lnTo>
                  <a:pt x="1130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714" y="196405"/>
                </a:lnTo>
                <a:lnTo>
                  <a:pt x="174256" y="196405"/>
                </a:lnTo>
                <a:lnTo>
                  <a:pt x="174256" y="148996"/>
                </a:lnTo>
                <a:lnTo>
                  <a:pt x="69329" y="148996"/>
                </a:lnTo>
                <a:lnTo>
                  <a:pt x="66230" y="146189"/>
                </a:lnTo>
                <a:lnTo>
                  <a:pt x="64833" y="145072"/>
                </a:lnTo>
                <a:lnTo>
                  <a:pt x="63423" y="142824"/>
                </a:lnTo>
                <a:lnTo>
                  <a:pt x="63423" y="117563"/>
                </a:lnTo>
                <a:lnTo>
                  <a:pt x="170624" y="117563"/>
                </a:lnTo>
                <a:lnTo>
                  <a:pt x="170624" y="74917"/>
                </a:lnTo>
                <a:lnTo>
                  <a:pt x="63423" y="74917"/>
                </a:lnTo>
                <a:lnTo>
                  <a:pt x="63423" y="53022"/>
                </a:lnTo>
                <a:lnTo>
                  <a:pt x="66522" y="50507"/>
                </a:lnTo>
                <a:lnTo>
                  <a:pt x="68770" y="48539"/>
                </a:lnTo>
                <a:lnTo>
                  <a:pt x="72682" y="47701"/>
                </a:lnTo>
                <a:lnTo>
                  <a:pt x="173431" y="47701"/>
                </a:lnTo>
                <a:lnTo>
                  <a:pt x="173431" y="0"/>
                </a:lnTo>
                <a:close/>
              </a:path>
              <a:path w="174625" h="196850">
                <a:moveTo>
                  <a:pt x="174256" y="148717"/>
                </a:moveTo>
                <a:lnTo>
                  <a:pt x="74383" y="148717"/>
                </a:lnTo>
                <a:lnTo>
                  <a:pt x="69329" y="148996"/>
                </a:lnTo>
                <a:lnTo>
                  <a:pt x="174256" y="148996"/>
                </a:lnTo>
                <a:lnTo>
                  <a:pt x="174256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5"/>
          <p:cNvSpPr/>
          <p:nvPr/>
        </p:nvSpPr>
        <p:spPr>
          <a:xfrm>
            <a:off x="4331396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5" h="196850">
                <a:moveTo>
                  <a:pt x="168910" y="0"/>
                </a:moveTo>
                <a:lnTo>
                  <a:pt x="85864" y="0"/>
                </a:lnTo>
                <a:lnTo>
                  <a:pt x="68299" y="754"/>
                </a:lnTo>
                <a:lnTo>
                  <a:pt x="17132" y="25527"/>
                </a:lnTo>
                <a:lnTo>
                  <a:pt x="701" y="77621"/>
                </a:lnTo>
                <a:lnTo>
                  <a:pt x="0" y="100736"/>
                </a:lnTo>
                <a:lnTo>
                  <a:pt x="1150" y="125728"/>
                </a:lnTo>
                <a:lnTo>
                  <a:pt x="17970" y="172275"/>
                </a:lnTo>
                <a:lnTo>
                  <a:pt x="63894" y="195437"/>
                </a:lnTo>
                <a:lnTo>
                  <a:pt x="85013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63" y="147599"/>
                </a:lnTo>
                <a:lnTo>
                  <a:pt x="102424" y="147358"/>
                </a:lnTo>
                <a:lnTo>
                  <a:pt x="68418" y="128727"/>
                </a:lnTo>
                <a:lnTo>
                  <a:pt x="65112" y="99593"/>
                </a:lnTo>
                <a:lnTo>
                  <a:pt x="65329" y="91429"/>
                </a:lnTo>
                <a:lnTo>
                  <a:pt x="79316" y="55214"/>
                </a:lnTo>
                <a:lnTo>
                  <a:pt x="116459" y="48806"/>
                </a:lnTo>
                <a:lnTo>
                  <a:pt x="168910" y="48806"/>
                </a:lnTo>
                <a:lnTo>
                  <a:pt x="16891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6"/>
          <p:cNvSpPr/>
          <p:nvPr/>
        </p:nvSpPr>
        <p:spPr>
          <a:xfrm>
            <a:off x="4508815" y="287964"/>
            <a:ext cx="222250" cy="196850"/>
          </a:xfrm>
          <a:custGeom>
            <a:avLst/>
            <a:gdLst/>
            <a:ahLst/>
            <a:cxnLst/>
            <a:rect l="l" t="t" r="r" b="b"/>
            <a:pathLst>
              <a:path w="222250" h="196850">
                <a:moveTo>
                  <a:pt x="70713" y="0"/>
                </a:moveTo>
                <a:lnTo>
                  <a:pt x="0" y="0"/>
                </a:lnTo>
                <a:lnTo>
                  <a:pt x="78574" y="140576"/>
                </a:lnTo>
                <a:lnTo>
                  <a:pt x="47155" y="196405"/>
                </a:lnTo>
                <a:lnTo>
                  <a:pt x="116192" y="196405"/>
                </a:lnTo>
                <a:lnTo>
                  <a:pt x="176937" y="83616"/>
                </a:lnTo>
                <a:lnTo>
                  <a:pt x="111683" y="83616"/>
                </a:lnTo>
                <a:lnTo>
                  <a:pt x="70713" y="0"/>
                </a:lnTo>
                <a:close/>
              </a:path>
              <a:path w="222250" h="196850">
                <a:moveTo>
                  <a:pt x="221970" y="0"/>
                </a:moveTo>
                <a:lnTo>
                  <a:pt x="152933" y="0"/>
                </a:lnTo>
                <a:lnTo>
                  <a:pt x="111683" y="83616"/>
                </a:lnTo>
                <a:lnTo>
                  <a:pt x="176937" y="83616"/>
                </a:lnTo>
                <a:lnTo>
                  <a:pt x="22197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7"/>
          <p:cNvSpPr/>
          <p:nvPr/>
        </p:nvSpPr>
        <p:spPr>
          <a:xfrm>
            <a:off x="473694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2" y="906"/>
                </a:lnTo>
                <a:lnTo>
                  <a:pt x="281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77" y="139738"/>
                </a:lnTo>
                <a:lnTo>
                  <a:pt x="190451" y="115314"/>
                </a:lnTo>
                <a:lnTo>
                  <a:pt x="196588" y="91465"/>
                </a:lnTo>
                <a:lnTo>
                  <a:pt x="124587" y="91465"/>
                </a:lnTo>
                <a:lnTo>
                  <a:pt x="116713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36" y="48806"/>
                </a:lnTo>
                <a:lnTo>
                  <a:pt x="197427" y="48806"/>
                </a:lnTo>
                <a:lnTo>
                  <a:pt x="197406" y="48390"/>
                </a:lnTo>
                <a:lnTo>
                  <a:pt x="174925" y="6622"/>
                </a:lnTo>
                <a:lnTo>
                  <a:pt x="154081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27" y="48806"/>
                </a:moveTo>
                <a:lnTo>
                  <a:pt x="124015" y="48806"/>
                </a:lnTo>
                <a:lnTo>
                  <a:pt x="129349" y="53314"/>
                </a:lnTo>
                <a:lnTo>
                  <a:pt x="134416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88" y="91465"/>
                </a:lnTo>
                <a:lnTo>
                  <a:pt x="197953" y="80771"/>
                </a:lnTo>
                <a:lnTo>
                  <a:pt x="198386" y="67335"/>
                </a:lnTo>
                <a:lnTo>
                  <a:pt x="197427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8"/>
          <p:cNvSpPr/>
          <p:nvPr/>
        </p:nvSpPr>
        <p:spPr>
          <a:xfrm>
            <a:off x="4950165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4" h="196850">
                <a:moveTo>
                  <a:pt x="168922" y="0"/>
                </a:moveTo>
                <a:lnTo>
                  <a:pt x="85864" y="0"/>
                </a:lnTo>
                <a:lnTo>
                  <a:pt x="68291" y="754"/>
                </a:lnTo>
                <a:lnTo>
                  <a:pt x="17106" y="25527"/>
                </a:lnTo>
                <a:lnTo>
                  <a:pt x="703" y="77621"/>
                </a:lnTo>
                <a:lnTo>
                  <a:pt x="0" y="100736"/>
                </a:lnTo>
                <a:lnTo>
                  <a:pt x="1148" y="125728"/>
                </a:lnTo>
                <a:lnTo>
                  <a:pt x="17957" y="172275"/>
                </a:lnTo>
                <a:lnTo>
                  <a:pt x="63890" y="195437"/>
                </a:lnTo>
                <a:lnTo>
                  <a:pt x="85026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76" y="147599"/>
                </a:lnTo>
                <a:lnTo>
                  <a:pt x="102416" y="147358"/>
                </a:lnTo>
                <a:lnTo>
                  <a:pt x="68416" y="128727"/>
                </a:lnTo>
                <a:lnTo>
                  <a:pt x="65100" y="99593"/>
                </a:lnTo>
                <a:lnTo>
                  <a:pt x="65320" y="91429"/>
                </a:lnTo>
                <a:lnTo>
                  <a:pt x="79313" y="55214"/>
                </a:lnTo>
                <a:lnTo>
                  <a:pt x="116446" y="48806"/>
                </a:lnTo>
                <a:lnTo>
                  <a:pt x="168922" y="48806"/>
                </a:lnTo>
                <a:lnTo>
                  <a:pt x="168922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9"/>
          <p:cNvSpPr/>
          <p:nvPr/>
        </p:nvSpPr>
        <p:spPr>
          <a:xfrm>
            <a:off x="2084233" y="557446"/>
            <a:ext cx="3037840" cy="0"/>
          </a:xfrm>
          <a:custGeom>
            <a:avLst/>
            <a:gdLst/>
            <a:ahLst/>
            <a:cxnLst/>
            <a:rect l="l" t="t" r="r" b="b"/>
            <a:pathLst>
              <a:path w="3037840">
                <a:moveTo>
                  <a:pt x="0" y="0"/>
                </a:moveTo>
                <a:lnTo>
                  <a:pt x="3037458" y="0"/>
                </a:lnTo>
              </a:path>
            </a:pathLst>
          </a:custGeom>
          <a:ln w="9245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0"/>
          <p:cNvSpPr/>
          <p:nvPr/>
        </p:nvSpPr>
        <p:spPr>
          <a:xfrm>
            <a:off x="2087027" y="287964"/>
            <a:ext cx="153670" cy="21590"/>
          </a:xfrm>
          <a:custGeom>
            <a:avLst/>
            <a:gdLst/>
            <a:ahLst/>
            <a:cxnLst/>
            <a:rect l="l" t="t" r="r" b="b"/>
            <a:pathLst>
              <a:path w="153670" h="21590">
                <a:moveTo>
                  <a:pt x="94005" y="0"/>
                </a:moveTo>
                <a:lnTo>
                  <a:pt x="0" y="0"/>
                </a:lnTo>
                <a:lnTo>
                  <a:pt x="0" y="21424"/>
                </a:lnTo>
                <a:lnTo>
                  <a:pt x="153530" y="21424"/>
                </a:lnTo>
                <a:lnTo>
                  <a:pt x="152082" y="19634"/>
                </a:lnTo>
                <a:lnTo>
                  <a:pt x="142968" y="12306"/>
                </a:lnTo>
                <a:lnTo>
                  <a:pt x="130511" y="6030"/>
                </a:lnTo>
                <a:lnTo>
                  <a:pt x="114320" y="1648"/>
                </a:lnTo>
                <a:lnTo>
                  <a:pt x="9400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1"/>
          <p:cNvSpPr/>
          <p:nvPr/>
        </p:nvSpPr>
        <p:spPr>
          <a:xfrm>
            <a:off x="2084499" y="320946"/>
            <a:ext cx="174625" cy="163830"/>
          </a:xfrm>
          <a:custGeom>
            <a:avLst/>
            <a:gdLst/>
            <a:ahLst/>
            <a:cxnLst/>
            <a:rect l="l" t="t" r="r" b="b"/>
            <a:pathLst>
              <a:path w="174625" h="163830">
                <a:moveTo>
                  <a:pt x="163944" y="0"/>
                </a:moveTo>
                <a:lnTo>
                  <a:pt x="2527" y="0"/>
                </a:lnTo>
                <a:lnTo>
                  <a:pt x="2527" y="15836"/>
                </a:lnTo>
                <a:lnTo>
                  <a:pt x="62293" y="15836"/>
                </a:lnTo>
                <a:lnTo>
                  <a:pt x="71413" y="16092"/>
                </a:lnTo>
                <a:lnTo>
                  <a:pt x="107200" y="29603"/>
                </a:lnTo>
                <a:lnTo>
                  <a:pt x="109435" y="41097"/>
                </a:lnTo>
                <a:lnTo>
                  <a:pt x="6464" y="41097"/>
                </a:lnTo>
                <a:lnTo>
                  <a:pt x="6464" y="85432"/>
                </a:lnTo>
                <a:lnTo>
                  <a:pt x="109435" y="85432"/>
                </a:lnTo>
                <a:lnTo>
                  <a:pt x="108896" y="91937"/>
                </a:lnTo>
                <a:lnTo>
                  <a:pt x="71807" y="114192"/>
                </a:lnTo>
                <a:lnTo>
                  <a:pt x="58648" y="114617"/>
                </a:lnTo>
                <a:lnTo>
                  <a:pt x="0" y="114617"/>
                </a:lnTo>
                <a:lnTo>
                  <a:pt x="0" y="163436"/>
                </a:lnTo>
                <a:lnTo>
                  <a:pt x="96532" y="163436"/>
                </a:lnTo>
                <a:lnTo>
                  <a:pt x="109229" y="162817"/>
                </a:lnTo>
                <a:lnTo>
                  <a:pt x="151523" y="146608"/>
                </a:lnTo>
                <a:lnTo>
                  <a:pt x="173583" y="91007"/>
                </a:lnTo>
                <a:lnTo>
                  <a:pt x="174536" y="63550"/>
                </a:lnTo>
                <a:lnTo>
                  <a:pt x="174225" y="47411"/>
                </a:lnTo>
                <a:lnTo>
                  <a:pt x="172826" y="30884"/>
                </a:lnTo>
                <a:lnTo>
                  <a:pt x="169633" y="14803"/>
                </a:lnTo>
                <a:lnTo>
                  <a:pt x="16394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2"/>
          <p:cNvSpPr/>
          <p:nvPr/>
        </p:nvSpPr>
        <p:spPr>
          <a:xfrm>
            <a:off x="1380170" y="299553"/>
            <a:ext cx="241300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0919" y="0"/>
                </a:lnTo>
              </a:path>
            </a:pathLst>
          </a:custGeom>
          <a:ln w="19672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3"/>
          <p:cNvSpPr/>
          <p:nvPr/>
        </p:nvSpPr>
        <p:spPr>
          <a:xfrm>
            <a:off x="1393480" y="320946"/>
            <a:ext cx="328295" cy="347345"/>
          </a:xfrm>
          <a:custGeom>
            <a:avLst/>
            <a:gdLst/>
            <a:ahLst/>
            <a:cxnLst/>
            <a:rect l="l" t="t" r="r" b="b"/>
            <a:pathLst>
              <a:path w="328294" h="347344">
                <a:moveTo>
                  <a:pt x="247332" y="0"/>
                </a:moveTo>
                <a:lnTo>
                  <a:pt x="0" y="0"/>
                </a:lnTo>
                <a:lnTo>
                  <a:pt x="584" y="1447"/>
                </a:lnTo>
                <a:lnTo>
                  <a:pt x="1155" y="2768"/>
                </a:lnTo>
                <a:lnTo>
                  <a:pt x="2946" y="7365"/>
                </a:lnTo>
                <a:lnTo>
                  <a:pt x="19011" y="54178"/>
                </a:lnTo>
                <a:lnTo>
                  <a:pt x="131648" y="54178"/>
                </a:lnTo>
                <a:lnTo>
                  <a:pt x="171281" y="62202"/>
                </a:lnTo>
                <a:lnTo>
                  <a:pt x="203681" y="84069"/>
                </a:lnTo>
                <a:lnTo>
                  <a:pt x="225543" y="116473"/>
                </a:lnTo>
                <a:lnTo>
                  <a:pt x="233565" y="156108"/>
                </a:lnTo>
                <a:lnTo>
                  <a:pt x="225543" y="195715"/>
                </a:lnTo>
                <a:lnTo>
                  <a:pt x="203681" y="228095"/>
                </a:lnTo>
                <a:lnTo>
                  <a:pt x="171281" y="249945"/>
                </a:lnTo>
                <a:lnTo>
                  <a:pt x="131648" y="257962"/>
                </a:lnTo>
                <a:lnTo>
                  <a:pt x="88658" y="257962"/>
                </a:lnTo>
                <a:lnTo>
                  <a:pt x="15493" y="346824"/>
                </a:lnTo>
                <a:lnTo>
                  <a:pt x="145287" y="346824"/>
                </a:lnTo>
                <a:lnTo>
                  <a:pt x="190692" y="341176"/>
                </a:lnTo>
                <a:lnTo>
                  <a:pt x="232000" y="325112"/>
                </a:lnTo>
                <a:lnTo>
                  <a:pt x="267749" y="299951"/>
                </a:lnTo>
                <a:lnTo>
                  <a:pt x="296476" y="267011"/>
                </a:lnTo>
                <a:lnTo>
                  <a:pt x="316718" y="227611"/>
                </a:lnTo>
                <a:lnTo>
                  <a:pt x="327012" y="183070"/>
                </a:lnTo>
                <a:lnTo>
                  <a:pt x="327609" y="175552"/>
                </a:lnTo>
                <a:lnTo>
                  <a:pt x="327761" y="173621"/>
                </a:lnTo>
                <a:lnTo>
                  <a:pt x="327913" y="170446"/>
                </a:lnTo>
                <a:lnTo>
                  <a:pt x="328015" y="151511"/>
                </a:lnTo>
                <a:lnTo>
                  <a:pt x="322247" y="105886"/>
                </a:lnTo>
                <a:lnTo>
                  <a:pt x="305909" y="64463"/>
                </a:lnTo>
                <a:lnTo>
                  <a:pt x="280454" y="28686"/>
                </a:lnTo>
                <a:lnTo>
                  <a:pt x="247332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4"/>
          <p:cNvSpPr/>
          <p:nvPr/>
        </p:nvSpPr>
        <p:spPr>
          <a:xfrm>
            <a:off x="3336237" y="287964"/>
            <a:ext cx="176530" cy="21590"/>
          </a:xfrm>
          <a:custGeom>
            <a:avLst/>
            <a:gdLst/>
            <a:ahLst/>
            <a:cxnLst/>
            <a:rect l="l" t="t" r="r" b="b"/>
            <a:pathLst>
              <a:path w="176529" h="21590">
                <a:moveTo>
                  <a:pt x="175945" y="0"/>
                </a:moveTo>
                <a:lnTo>
                  <a:pt x="20218" y="0"/>
                </a:lnTo>
                <a:lnTo>
                  <a:pt x="11531" y="4203"/>
                </a:lnTo>
                <a:lnTo>
                  <a:pt x="6489" y="9537"/>
                </a:lnTo>
                <a:lnTo>
                  <a:pt x="3009" y="13271"/>
                </a:lnTo>
                <a:lnTo>
                  <a:pt x="1092" y="17310"/>
                </a:lnTo>
                <a:lnTo>
                  <a:pt x="0" y="21424"/>
                </a:lnTo>
                <a:lnTo>
                  <a:pt x="175945" y="21424"/>
                </a:lnTo>
                <a:lnTo>
                  <a:pt x="17594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5"/>
          <p:cNvSpPr/>
          <p:nvPr/>
        </p:nvSpPr>
        <p:spPr>
          <a:xfrm>
            <a:off x="3334865" y="320946"/>
            <a:ext cx="177800" cy="163830"/>
          </a:xfrm>
          <a:custGeom>
            <a:avLst/>
            <a:gdLst/>
            <a:ahLst/>
            <a:cxnLst/>
            <a:rect l="l" t="t" r="r" b="b"/>
            <a:pathLst>
              <a:path w="177800" h="163830">
                <a:moveTo>
                  <a:pt x="177317" y="0"/>
                </a:moveTo>
                <a:lnTo>
                  <a:pt x="25" y="0"/>
                </a:lnTo>
                <a:lnTo>
                  <a:pt x="0" y="163436"/>
                </a:lnTo>
                <a:lnTo>
                  <a:pt x="63411" y="163436"/>
                </a:lnTo>
                <a:lnTo>
                  <a:pt x="63411" y="20904"/>
                </a:lnTo>
                <a:lnTo>
                  <a:pt x="65087" y="18656"/>
                </a:lnTo>
                <a:lnTo>
                  <a:pt x="67602" y="15570"/>
                </a:lnTo>
                <a:lnTo>
                  <a:pt x="177317" y="15570"/>
                </a:lnTo>
                <a:lnTo>
                  <a:pt x="177317" y="0"/>
                </a:lnTo>
                <a:close/>
              </a:path>
              <a:path w="177800" h="163830">
                <a:moveTo>
                  <a:pt x="177317" y="15570"/>
                </a:moveTo>
                <a:lnTo>
                  <a:pt x="67602" y="15570"/>
                </a:lnTo>
                <a:lnTo>
                  <a:pt x="72669" y="15836"/>
                </a:lnTo>
                <a:lnTo>
                  <a:pt x="177317" y="15836"/>
                </a:lnTo>
                <a:lnTo>
                  <a:pt x="177317" y="1557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6"/>
          <p:cNvSpPr/>
          <p:nvPr/>
        </p:nvSpPr>
        <p:spPr>
          <a:xfrm>
            <a:off x="3929822" y="287964"/>
            <a:ext cx="187960" cy="21590"/>
          </a:xfrm>
          <a:custGeom>
            <a:avLst/>
            <a:gdLst/>
            <a:ahLst/>
            <a:cxnLst/>
            <a:rect l="l" t="t" r="r" b="b"/>
            <a:pathLst>
              <a:path w="187960" h="21590">
                <a:moveTo>
                  <a:pt x="140614" y="0"/>
                </a:moveTo>
                <a:lnTo>
                  <a:pt x="32004" y="0"/>
                </a:lnTo>
                <a:lnTo>
                  <a:pt x="22845" y="906"/>
                </a:lnTo>
                <a:lnTo>
                  <a:pt x="0" y="21424"/>
                </a:lnTo>
                <a:lnTo>
                  <a:pt x="187502" y="21424"/>
                </a:lnTo>
                <a:lnTo>
                  <a:pt x="152144" y="489"/>
                </a:lnTo>
                <a:lnTo>
                  <a:pt x="14061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7"/>
          <p:cNvSpPr/>
          <p:nvPr/>
        </p:nvSpPr>
        <p:spPr>
          <a:xfrm>
            <a:off x="3927892" y="320946"/>
            <a:ext cx="198755" cy="163830"/>
          </a:xfrm>
          <a:custGeom>
            <a:avLst/>
            <a:gdLst/>
            <a:ahLst/>
            <a:cxnLst/>
            <a:rect l="l" t="t" r="r" b="b"/>
            <a:pathLst>
              <a:path w="198754" h="163830">
                <a:moveTo>
                  <a:pt x="194348" y="0"/>
                </a:moveTo>
                <a:lnTo>
                  <a:pt x="101" y="0"/>
                </a:lnTo>
                <a:lnTo>
                  <a:pt x="0" y="163436"/>
                </a:lnTo>
                <a:lnTo>
                  <a:pt x="63423" y="163436"/>
                </a:lnTo>
                <a:lnTo>
                  <a:pt x="63423" y="106768"/>
                </a:lnTo>
                <a:lnTo>
                  <a:pt x="146189" y="106768"/>
                </a:lnTo>
                <a:lnTo>
                  <a:pt x="190457" y="82345"/>
                </a:lnTo>
                <a:lnTo>
                  <a:pt x="196589" y="58496"/>
                </a:lnTo>
                <a:lnTo>
                  <a:pt x="124587" y="58496"/>
                </a:lnTo>
                <a:lnTo>
                  <a:pt x="116725" y="57924"/>
                </a:lnTo>
                <a:lnTo>
                  <a:pt x="63423" y="57924"/>
                </a:lnTo>
                <a:lnTo>
                  <a:pt x="63423" y="23139"/>
                </a:lnTo>
                <a:lnTo>
                  <a:pt x="64249" y="15836"/>
                </a:lnTo>
                <a:lnTo>
                  <a:pt x="197419" y="15836"/>
                </a:lnTo>
                <a:lnTo>
                  <a:pt x="197348" y="15001"/>
                </a:lnTo>
                <a:lnTo>
                  <a:pt x="196082" y="7005"/>
                </a:lnTo>
                <a:lnTo>
                  <a:pt x="194348" y="0"/>
                </a:lnTo>
                <a:close/>
              </a:path>
              <a:path w="198754" h="163830">
                <a:moveTo>
                  <a:pt x="197419" y="15836"/>
                </a:moveTo>
                <a:lnTo>
                  <a:pt x="124028" y="15836"/>
                </a:lnTo>
                <a:lnTo>
                  <a:pt x="129349" y="20345"/>
                </a:lnTo>
                <a:lnTo>
                  <a:pt x="134404" y="24536"/>
                </a:lnTo>
                <a:lnTo>
                  <a:pt x="134950" y="30708"/>
                </a:lnTo>
                <a:lnTo>
                  <a:pt x="134950" y="43903"/>
                </a:lnTo>
                <a:lnTo>
                  <a:pt x="133007" y="49517"/>
                </a:lnTo>
                <a:lnTo>
                  <a:pt x="129921" y="52882"/>
                </a:lnTo>
                <a:lnTo>
                  <a:pt x="124587" y="58496"/>
                </a:lnTo>
                <a:lnTo>
                  <a:pt x="196589" y="58496"/>
                </a:lnTo>
                <a:lnTo>
                  <a:pt x="197953" y="47801"/>
                </a:lnTo>
                <a:lnTo>
                  <a:pt x="198386" y="34366"/>
                </a:lnTo>
                <a:lnTo>
                  <a:pt x="198135" y="24536"/>
                </a:lnTo>
                <a:lnTo>
                  <a:pt x="198042" y="23139"/>
                </a:lnTo>
                <a:lnTo>
                  <a:pt x="197419" y="1583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364562" y="1052736"/>
            <a:ext cx="8568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seo-optimo.ru/wp-content/uploads/2016/11/icon-rinok-e147850423284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9667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363926" y="6333587"/>
            <a:ext cx="84659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http://st.depositphotos.com/2398103/5098/v/950/depositphotos_50989355-stock-illustration-vector-iso-9001-ic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822" y="6332357"/>
            <a:ext cx="1005878" cy="52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16053" y="6360880"/>
            <a:ext cx="7108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менеджмента качества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271953" y="1124744"/>
            <a:ext cx="7116471" cy="8234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Аккумулятор импульсного газа, фильтр-сепаратор, пылеуловитель циклонного типа , подогреватель газа</a:t>
            </a:r>
            <a:endParaRPr lang="ru-RU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51223" y="1948190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Фото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2" name="Picture 2" descr="C:\Users\comdir\Desktop\ПРОИЗВОДСТВО\2015\Емкости и сосуды\ПГ-80-63 АвиагазСоюз\ФОТО ОТГРУЗКА\IMG_20150423_11180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72" y="2348880"/>
            <a:ext cx="1922001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571871" y="5229200"/>
            <a:ext cx="2289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Подогреватель газа</a:t>
            </a:r>
            <a:endParaRPr lang="ru-RU" dirty="0"/>
          </a:p>
        </p:txBody>
      </p:sp>
      <p:pic>
        <p:nvPicPr>
          <p:cNvPr id="5123" name="Picture 3" descr="C:\Users\comdir\Desktop\ПРОИЗВОДСТВО\2015\АГРС-120 Мальцовский цемзавод\ПЦТ\IMG_20160218_1440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483" y="2379933"/>
            <a:ext cx="206127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3596313" y="5282930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ПЦТ</a:t>
            </a:r>
            <a:endParaRPr lang="ru-RU" dirty="0"/>
          </a:p>
        </p:txBody>
      </p:sp>
      <p:pic>
        <p:nvPicPr>
          <p:cNvPr id="5124" name="Picture 4" descr="C:\Users\comdir\Desktop\ПРОИЗВОДСТВО\2013\Емкости, сосуды\ФС150; ФС100\Фото\IMG_374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370" y="2348880"/>
            <a:ext cx="3375117" cy="277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6812397" y="5219241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421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/>
          <p:cNvSpPr/>
          <p:nvPr/>
        </p:nvSpPr>
        <p:spPr>
          <a:xfrm>
            <a:off x="1084501" y="309503"/>
            <a:ext cx="133350" cy="433070"/>
          </a:xfrm>
          <a:custGeom>
            <a:avLst/>
            <a:gdLst/>
            <a:ahLst/>
            <a:cxnLst/>
            <a:rect l="l" t="t" r="r" b="b"/>
            <a:pathLst>
              <a:path w="133350" h="433069">
                <a:moveTo>
                  <a:pt x="40424" y="0"/>
                </a:moveTo>
                <a:lnTo>
                  <a:pt x="23204" y="41048"/>
                </a:lnTo>
                <a:lnTo>
                  <a:pt x="10520" y="84221"/>
                </a:lnTo>
                <a:lnTo>
                  <a:pt x="2681" y="129235"/>
                </a:lnTo>
                <a:lnTo>
                  <a:pt x="0" y="175806"/>
                </a:lnTo>
                <a:lnTo>
                  <a:pt x="2849" y="223919"/>
                </a:lnTo>
                <a:lnTo>
                  <a:pt x="11167" y="270340"/>
                </a:lnTo>
                <a:lnTo>
                  <a:pt x="24634" y="314799"/>
                </a:lnTo>
                <a:lnTo>
                  <a:pt x="42922" y="356950"/>
                </a:lnTo>
                <a:lnTo>
                  <a:pt x="65701" y="396465"/>
                </a:lnTo>
                <a:lnTo>
                  <a:pt x="92646" y="433019"/>
                </a:lnTo>
                <a:lnTo>
                  <a:pt x="132892" y="352971"/>
                </a:lnTo>
                <a:lnTo>
                  <a:pt x="110581" y="313001"/>
                </a:lnTo>
                <a:lnTo>
                  <a:pt x="94000" y="269817"/>
                </a:lnTo>
                <a:lnTo>
                  <a:pt x="83669" y="223900"/>
                </a:lnTo>
                <a:lnTo>
                  <a:pt x="80111" y="175806"/>
                </a:lnTo>
                <a:lnTo>
                  <a:pt x="81470" y="146234"/>
                </a:lnTo>
                <a:lnTo>
                  <a:pt x="85450" y="117424"/>
                </a:lnTo>
                <a:lnTo>
                  <a:pt x="91904" y="89481"/>
                </a:lnTo>
                <a:lnTo>
                  <a:pt x="100685" y="62509"/>
                </a:lnTo>
                <a:lnTo>
                  <a:pt x="80605" y="48206"/>
                </a:lnTo>
                <a:lnTo>
                  <a:pt x="64101" y="32721"/>
                </a:lnTo>
                <a:lnTo>
                  <a:pt x="50824" y="16503"/>
                </a:lnTo>
                <a:lnTo>
                  <a:pt x="40424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/>
          <p:nvPr/>
        </p:nvSpPr>
        <p:spPr>
          <a:xfrm>
            <a:off x="1271953" y="81132"/>
            <a:ext cx="621030" cy="808355"/>
          </a:xfrm>
          <a:custGeom>
            <a:avLst/>
            <a:gdLst/>
            <a:ahLst/>
            <a:cxnLst/>
            <a:rect l="l" t="t" r="r" b="b"/>
            <a:pathLst>
              <a:path w="621029" h="808355">
                <a:moveTo>
                  <a:pt x="50622" y="682447"/>
                </a:moveTo>
                <a:lnTo>
                  <a:pt x="0" y="745070"/>
                </a:lnTo>
                <a:lnTo>
                  <a:pt x="38953" y="767009"/>
                </a:lnTo>
                <a:lnTo>
                  <a:pt x="80404" y="784623"/>
                </a:lnTo>
                <a:lnTo>
                  <a:pt x="124050" y="797596"/>
                </a:lnTo>
                <a:lnTo>
                  <a:pt x="169591" y="805612"/>
                </a:lnTo>
                <a:lnTo>
                  <a:pt x="216725" y="808355"/>
                </a:lnTo>
                <a:lnTo>
                  <a:pt x="263897" y="805612"/>
                </a:lnTo>
                <a:lnTo>
                  <a:pt x="309285" y="797662"/>
                </a:lnTo>
                <a:lnTo>
                  <a:pt x="352894" y="784754"/>
                </a:lnTo>
                <a:lnTo>
                  <a:pt x="394314" y="767212"/>
                </a:lnTo>
                <a:lnTo>
                  <a:pt x="433240" y="745343"/>
                </a:lnTo>
                <a:lnTo>
                  <a:pt x="457099" y="728243"/>
                </a:lnTo>
                <a:lnTo>
                  <a:pt x="216725" y="728243"/>
                </a:lnTo>
                <a:lnTo>
                  <a:pt x="171987" y="725173"/>
                </a:lnTo>
                <a:lnTo>
                  <a:pt x="129120" y="716241"/>
                </a:lnTo>
                <a:lnTo>
                  <a:pt x="88530" y="701861"/>
                </a:lnTo>
                <a:lnTo>
                  <a:pt x="50622" y="682447"/>
                </a:lnTo>
                <a:close/>
              </a:path>
              <a:path w="621029" h="808355">
                <a:moveTo>
                  <a:pt x="457099" y="80111"/>
                </a:moveTo>
                <a:lnTo>
                  <a:pt x="216725" y="80111"/>
                </a:lnTo>
                <a:lnTo>
                  <a:pt x="264611" y="83625"/>
                </a:lnTo>
                <a:lnTo>
                  <a:pt x="310317" y="93832"/>
                </a:lnTo>
                <a:lnTo>
                  <a:pt x="353339" y="110232"/>
                </a:lnTo>
                <a:lnTo>
                  <a:pt x="393179" y="132322"/>
                </a:lnTo>
                <a:lnTo>
                  <a:pt x="429333" y="159602"/>
                </a:lnTo>
                <a:lnTo>
                  <a:pt x="461300" y="191569"/>
                </a:lnTo>
                <a:lnTo>
                  <a:pt x="488580" y="227723"/>
                </a:lnTo>
                <a:lnTo>
                  <a:pt x="510670" y="267563"/>
                </a:lnTo>
                <a:lnTo>
                  <a:pt x="527070" y="310585"/>
                </a:lnTo>
                <a:lnTo>
                  <a:pt x="537277" y="356291"/>
                </a:lnTo>
                <a:lnTo>
                  <a:pt x="540791" y="404177"/>
                </a:lnTo>
                <a:lnTo>
                  <a:pt x="537277" y="452066"/>
                </a:lnTo>
                <a:lnTo>
                  <a:pt x="527070" y="497773"/>
                </a:lnTo>
                <a:lnTo>
                  <a:pt x="510670" y="540797"/>
                </a:lnTo>
                <a:lnTo>
                  <a:pt x="488580" y="580636"/>
                </a:lnTo>
                <a:lnTo>
                  <a:pt x="461300" y="616790"/>
                </a:lnTo>
                <a:lnTo>
                  <a:pt x="429333" y="648757"/>
                </a:lnTo>
                <a:lnTo>
                  <a:pt x="393179" y="676035"/>
                </a:lnTo>
                <a:lnTo>
                  <a:pt x="353339" y="698124"/>
                </a:lnTo>
                <a:lnTo>
                  <a:pt x="310317" y="714523"/>
                </a:lnTo>
                <a:lnTo>
                  <a:pt x="264611" y="724729"/>
                </a:lnTo>
                <a:lnTo>
                  <a:pt x="216725" y="728243"/>
                </a:lnTo>
                <a:lnTo>
                  <a:pt x="457099" y="728243"/>
                </a:lnTo>
                <a:lnTo>
                  <a:pt x="502386" y="689843"/>
                </a:lnTo>
                <a:lnTo>
                  <a:pt x="531995" y="656823"/>
                </a:lnTo>
                <a:lnTo>
                  <a:pt x="557888" y="620697"/>
                </a:lnTo>
                <a:lnTo>
                  <a:pt x="579758" y="581772"/>
                </a:lnTo>
                <a:lnTo>
                  <a:pt x="597300" y="540351"/>
                </a:lnTo>
                <a:lnTo>
                  <a:pt x="610209" y="496741"/>
                </a:lnTo>
                <a:lnTo>
                  <a:pt x="618178" y="451248"/>
                </a:lnTo>
                <a:lnTo>
                  <a:pt x="620903" y="404177"/>
                </a:lnTo>
                <a:lnTo>
                  <a:pt x="618178" y="357106"/>
                </a:lnTo>
                <a:lnTo>
                  <a:pt x="610209" y="311613"/>
                </a:lnTo>
                <a:lnTo>
                  <a:pt x="597300" y="268003"/>
                </a:lnTo>
                <a:lnTo>
                  <a:pt x="579758" y="226582"/>
                </a:lnTo>
                <a:lnTo>
                  <a:pt x="557888" y="187657"/>
                </a:lnTo>
                <a:lnTo>
                  <a:pt x="531995" y="151531"/>
                </a:lnTo>
                <a:lnTo>
                  <a:pt x="502386" y="118511"/>
                </a:lnTo>
                <a:lnTo>
                  <a:pt x="469366" y="88903"/>
                </a:lnTo>
                <a:lnTo>
                  <a:pt x="457099" y="80111"/>
                </a:lnTo>
                <a:close/>
              </a:path>
              <a:path w="621029" h="808355">
                <a:moveTo>
                  <a:pt x="216725" y="0"/>
                </a:moveTo>
                <a:lnTo>
                  <a:pt x="167981" y="2932"/>
                </a:lnTo>
                <a:lnTo>
                  <a:pt x="120954" y="11499"/>
                </a:lnTo>
                <a:lnTo>
                  <a:pt x="75975" y="25353"/>
                </a:lnTo>
                <a:lnTo>
                  <a:pt x="33375" y="44145"/>
                </a:lnTo>
                <a:lnTo>
                  <a:pt x="51633" y="55648"/>
                </a:lnTo>
                <a:lnTo>
                  <a:pt x="66547" y="70516"/>
                </a:lnTo>
                <a:lnTo>
                  <a:pt x="78452" y="87889"/>
                </a:lnTo>
                <a:lnTo>
                  <a:pt x="87680" y="106908"/>
                </a:lnTo>
                <a:lnTo>
                  <a:pt x="118075" y="95456"/>
                </a:lnTo>
                <a:lnTo>
                  <a:pt x="149826" y="87052"/>
                </a:lnTo>
                <a:lnTo>
                  <a:pt x="182765" y="81876"/>
                </a:lnTo>
                <a:lnTo>
                  <a:pt x="216725" y="80111"/>
                </a:lnTo>
                <a:lnTo>
                  <a:pt x="457099" y="80111"/>
                </a:lnTo>
                <a:lnTo>
                  <a:pt x="433240" y="63011"/>
                </a:lnTo>
                <a:lnTo>
                  <a:pt x="394314" y="41142"/>
                </a:lnTo>
                <a:lnTo>
                  <a:pt x="352894" y="23600"/>
                </a:lnTo>
                <a:lnTo>
                  <a:pt x="309285" y="10692"/>
                </a:lnTo>
                <a:lnTo>
                  <a:pt x="263794" y="2724"/>
                </a:lnTo>
                <a:lnTo>
                  <a:pt x="216725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/>
          <p:nvPr/>
        </p:nvSpPr>
        <p:spPr>
          <a:xfrm>
            <a:off x="1084692" y="16883"/>
            <a:ext cx="266700" cy="386715"/>
          </a:xfrm>
          <a:custGeom>
            <a:avLst/>
            <a:gdLst/>
            <a:ahLst/>
            <a:cxnLst/>
            <a:rect l="l" t="t" r="r" b="b"/>
            <a:pathLst>
              <a:path w="266700" h="386715">
                <a:moveTo>
                  <a:pt x="0" y="0"/>
                </a:moveTo>
                <a:lnTo>
                  <a:pt x="8730" y="115704"/>
                </a:lnTo>
                <a:lnTo>
                  <a:pt x="24649" y="180493"/>
                </a:lnTo>
                <a:lnTo>
                  <a:pt x="59462" y="217968"/>
                </a:lnTo>
                <a:lnTo>
                  <a:pt x="124879" y="251726"/>
                </a:lnTo>
                <a:lnTo>
                  <a:pt x="186188" y="292058"/>
                </a:lnTo>
                <a:lnTo>
                  <a:pt x="226109" y="336162"/>
                </a:lnTo>
                <a:lnTo>
                  <a:pt x="247767" y="371684"/>
                </a:lnTo>
                <a:lnTo>
                  <a:pt x="254292" y="386270"/>
                </a:lnTo>
                <a:lnTo>
                  <a:pt x="266307" y="308917"/>
                </a:lnTo>
                <a:lnTo>
                  <a:pt x="262308" y="264699"/>
                </a:lnTo>
                <a:lnTo>
                  <a:pt x="235093" y="237026"/>
                </a:lnTo>
                <a:lnTo>
                  <a:pt x="177457" y="209308"/>
                </a:lnTo>
                <a:lnTo>
                  <a:pt x="90322" y="150340"/>
                </a:lnTo>
                <a:lnTo>
                  <a:pt x="35921" y="81308"/>
                </a:lnTo>
                <a:lnTo>
                  <a:pt x="7925" y="23949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/>
        </p:nvSpPr>
        <p:spPr>
          <a:xfrm>
            <a:off x="1128926" y="223067"/>
            <a:ext cx="200025" cy="224790"/>
          </a:xfrm>
          <a:custGeom>
            <a:avLst/>
            <a:gdLst/>
            <a:ahLst/>
            <a:cxnLst/>
            <a:rect l="l" t="t" r="r" b="b"/>
            <a:pathLst>
              <a:path w="200025" h="224790">
                <a:moveTo>
                  <a:pt x="2387" y="0"/>
                </a:moveTo>
                <a:lnTo>
                  <a:pt x="0" y="50276"/>
                </a:lnTo>
                <a:lnTo>
                  <a:pt x="7287" y="80648"/>
                </a:lnTo>
                <a:lnTo>
                  <a:pt x="31523" y="103366"/>
                </a:lnTo>
                <a:lnTo>
                  <a:pt x="79984" y="130683"/>
                </a:lnTo>
                <a:lnTo>
                  <a:pt x="134107" y="164315"/>
                </a:lnTo>
                <a:lnTo>
                  <a:pt x="171290" y="194497"/>
                </a:lnTo>
                <a:lnTo>
                  <a:pt x="192725" y="216254"/>
                </a:lnTo>
                <a:lnTo>
                  <a:pt x="199606" y="224612"/>
                </a:lnTo>
                <a:lnTo>
                  <a:pt x="182521" y="162086"/>
                </a:lnTo>
                <a:lnTo>
                  <a:pt x="164795" y="125504"/>
                </a:lnTo>
                <a:lnTo>
                  <a:pt x="135601" y="100700"/>
                </a:lnTo>
                <a:lnTo>
                  <a:pt x="57509" y="59348"/>
                </a:lnTo>
                <a:lnTo>
                  <a:pt x="35601" y="44235"/>
                </a:lnTo>
                <a:lnTo>
                  <a:pt x="17518" y="25381"/>
                </a:lnTo>
                <a:lnTo>
                  <a:pt x="238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/>
          <p:nvPr/>
        </p:nvSpPr>
        <p:spPr>
          <a:xfrm>
            <a:off x="1131199" y="41178"/>
            <a:ext cx="219710" cy="252095"/>
          </a:xfrm>
          <a:custGeom>
            <a:avLst/>
            <a:gdLst/>
            <a:ahLst/>
            <a:cxnLst/>
            <a:rect l="l" t="t" r="r" b="b"/>
            <a:pathLst>
              <a:path w="219710" h="252094">
                <a:moveTo>
                  <a:pt x="0" y="0"/>
                </a:moveTo>
                <a:lnTo>
                  <a:pt x="23521" y="70005"/>
                </a:lnTo>
                <a:lnTo>
                  <a:pt x="46248" y="109701"/>
                </a:lnTo>
                <a:lnTo>
                  <a:pt x="81579" y="133811"/>
                </a:lnTo>
                <a:lnTo>
                  <a:pt x="142913" y="157060"/>
                </a:lnTo>
                <a:lnTo>
                  <a:pt x="175384" y="179141"/>
                </a:lnTo>
                <a:lnTo>
                  <a:pt x="199210" y="210978"/>
                </a:lnTo>
                <a:lnTo>
                  <a:pt x="213880" y="239596"/>
                </a:lnTo>
                <a:lnTo>
                  <a:pt x="218884" y="252018"/>
                </a:lnTo>
                <a:lnTo>
                  <a:pt x="219425" y="179121"/>
                </a:lnTo>
                <a:lnTo>
                  <a:pt x="212780" y="139569"/>
                </a:lnTo>
                <a:lnTo>
                  <a:pt x="192808" y="119634"/>
                </a:lnTo>
                <a:lnTo>
                  <a:pt x="153365" y="105587"/>
                </a:lnTo>
                <a:lnTo>
                  <a:pt x="84101" y="75218"/>
                </a:lnTo>
                <a:lnTo>
                  <a:pt x="36415" y="40463"/>
                </a:lnTo>
                <a:lnTo>
                  <a:pt x="8863" y="11874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/>
          <p:cNvSpPr/>
          <p:nvPr/>
        </p:nvSpPr>
        <p:spPr>
          <a:xfrm>
            <a:off x="1097621" y="485310"/>
            <a:ext cx="402590" cy="497840"/>
          </a:xfrm>
          <a:custGeom>
            <a:avLst/>
            <a:gdLst/>
            <a:ahLst/>
            <a:cxnLst/>
            <a:rect l="l" t="t" r="r" b="b"/>
            <a:pathLst>
              <a:path w="402589" h="497839">
                <a:moveTo>
                  <a:pt x="257797" y="0"/>
                </a:moveTo>
                <a:lnTo>
                  <a:pt x="250151" y="0"/>
                </a:lnTo>
                <a:lnTo>
                  <a:pt x="0" y="497763"/>
                </a:lnTo>
                <a:lnTo>
                  <a:pt x="402336" y="127"/>
                </a:lnTo>
                <a:lnTo>
                  <a:pt x="25779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/>
          <p:cNvSpPr/>
          <p:nvPr/>
        </p:nvSpPr>
        <p:spPr>
          <a:xfrm>
            <a:off x="2089999" y="68318"/>
            <a:ext cx="3034106" cy="972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2"/>
          <p:cNvSpPr/>
          <p:nvPr/>
        </p:nvSpPr>
        <p:spPr>
          <a:xfrm>
            <a:off x="2084169" y="665878"/>
            <a:ext cx="3035846" cy="2241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3"/>
          <p:cNvSpPr/>
          <p:nvPr/>
        </p:nvSpPr>
        <p:spPr>
          <a:xfrm>
            <a:off x="2310839" y="406900"/>
            <a:ext cx="0" cy="77470"/>
          </a:xfrm>
          <a:custGeom>
            <a:avLst/>
            <a:gdLst/>
            <a:ahLst/>
            <a:cxnLst/>
            <a:rect l="l" t="t" r="r" b="b"/>
            <a:pathLst>
              <a:path h="77469">
                <a:moveTo>
                  <a:pt x="0" y="0"/>
                </a:moveTo>
                <a:lnTo>
                  <a:pt x="0" y="7747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4"/>
          <p:cNvSpPr/>
          <p:nvPr/>
        </p:nvSpPr>
        <p:spPr>
          <a:xfrm>
            <a:off x="2279127" y="382135"/>
            <a:ext cx="198120" cy="0"/>
          </a:xfrm>
          <a:custGeom>
            <a:avLst/>
            <a:gdLst/>
            <a:ahLst/>
            <a:cxnLst/>
            <a:rect l="l" t="t" r="r" b="b"/>
            <a:pathLst>
              <a:path w="198120">
                <a:moveTo>
                  <a:pt x="0" y="0"/>
                </a:moveTo>
                <a:lnTo>
                  <a:pt x="198107" y="0"/>
                </a:lnTo>
              </a:path>
            </a:pathLst>
          </a:custGeom>
          <a:ln w="49529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5"/>
          <p:cNvSpPr/>
          <p:nvPr/>
        </p:nvSpPr>
        <p:spPr>
          <a:xfrm>
            <a:off x="2310839" y="287520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85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/>
          <p:cNvSpPr/>
          <p:nvPr/>
        </p:nvSpPr>
        <p:spPr>
          <a:xfrm>
            <a:off x="2445522" y="406366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8003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7"/>
          <p:cNvSpPr/>
          <p:nvPr/>
        </p:nvSpPr>
        <p:spPr>
          <a:xfrm>
            <a:off x="2445522" y="287964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596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/>
          <p:cNvSpPr/>
          <p:nvPr/>
        </p:nvSpPr>
        <p:spPr>
          <a:xfrm>
            <a:off x="2502952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05" y="0"/>
                </a:moveTo>
                <a:lnTo>
                  <a:pt x="25247" y="0"/>
                </a:lnTo>
                <a:lnTo>
                  <a:pt x="15709" y="1117"/>
                </a:lnTo>
                <a:lnTo>
                  <a:pt x="1117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688" y="196405"/>
                </a:lnTo>
                <a:lnTo>
                  <a:pt x="174243" y="196405"/>
                </a:lnTo>
                <a:lnTo>
                  <a:pt x="174243" y="148996"/>
                </a:lnTo>
                <a:lnTo>
                  <a:pt x="69316" y="148996"/>
                </a:lnTo>
                <a:lnTo>
                  <a:pt x="66217" y="146189"/>
                </a:lnTo>
                <a:lnTo>
                  <a:pt x="64820" y="145072"/>
                </a:lnTo>
                <a:lnTo>
                  <a:pt x="63411" y="142824"/>
                </a:lnTo>
                <a:lnTo>
                  <a:pt x="63411" y="117563"/>
                </a:lnTo>
                <a:lnTo>
                  <a:pt x="170599" y="117563"/>
                </a:lnTo>
                <a:lnTo>
                  <a:pt x="170599" y="74917"/>
                </a:lnTo>
                <a:lnTo>
                  <a:pt x="63411" y="74917"/>
                </a:lnTo>
                <a:lnTo>
                  <a:pt x="63411" y="53022"/>
                </a:lnTo>
                <a:lnTo>
                  <a:pt x="66497" y="50507"/>
                </a:lnTo>
                <a:lnTo>
                  <a:pt x="68745" y="48539"/>
                </a:lnTo>
                <a:lnTo>
                  <a:pt x="72669" y="47701"/>
                </a:lnTo>
                <a:lnTo>
                  <a:pt x="173405" y="47701"/>
                </a:lnTo>
                <a:lnTo>
                  <a:pt x="173405" y="0"/>
                </a:lnTo>
                <a:close/>
              </a:path>
              <a:path w="174625" h="196850">
                <a:moveTo>
                  <a:pt x="174243" y="148717"/>
                </a:moveTo>
                <a:lnTo>
                  <a:pt x="74358" y="148717"/>
                </a:lnTo>
                <a:lnTo>
                  <a:pt x="69316" y="148996"/>
                </a:lnTo>
                <a:lnTo>
                  <a:pt x="174243" y="148996"/>
                </a:lnTo>
                <a:lnTo>
                  <a:pt x="174243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9"/>
          <p:cNvSpPr/>
          <p:nvPr/>
        </p:nvSpPr>
        <p:spPr>
          <a:xfrm>
            <a:off x="269760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1" y="906"/>
                </a:lnTo>
                <a:lnTo>
                  <a:pt x="279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89" y="139738"/>
                </a:lnTo>
                <a:lnTo>
                  <a:pt x="190444" y="115314"/>
                </a:lnTo>
                <a:lnTo>
                  <a:pt x="196577" y="91465"/>
                </a:lnTo>
                <a:lnTo>
                  <a:pt x="124587" y="91465"/>
                </a:lnTo>
                <a:lnTo>
                  <a:pt x="116725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49" y="48806"/>
                </a:lnTo>
                <a:lnTo>
                  <a:pt x="197419" y="48806"/>
                </a:lnTo>
                <a:lnTo>
                  <a:pt x="197397" y="48390"/>
                </a:lnTo>
                <a:lnTo>
                  <a:pt x="174934" y="6622"/>
                </a:lnTo>
                <a:lnTo>
                  <a:pt x="154077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19" y="48806"/>
                </a:moveTo>
                <a:lnTo>
                  <a:pt x="124015" y="48806"/>
                </a:lnTo>
                <a:lnTo>
                  <a:pt x="129362" y="53314"/>
                </a:lnTo>
                <a:lnTo>
                  <a:pt x="134404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77" y="91465"/>
                </a:lnTo>
                <a:lnTo>
                  <a:pt x="197940" y="80771"/>
                </a:lnTo>
                <a:lnTo>
                  <a:pt x="198374" y="67335"/>
                </a:lnTo>
                <a:lnTo>
                  <a:pt x="197419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0"/>
          <p:cNvSpPr/>
          <p:nvPr/>
        </p:nvSpPr>
        <p:spPr>
          <a:xfrm>
            <a:off x="2913810" y="287964"/>
            <a:ext cx="177800" cy="196850"/>
          </a:xfrm>
          <a:custGeom>
            <a:avLst/>
            <a:gdLst/>
            <a:ahLst/>
            <a:cxnLst/>
            <a:rect l="l" t="t" r="r" b="b"/>
            <a:pathLst>
              <a:path w="177800" h="196850">
                <a:moveTo>
                  <a:pt x="177342" y="0"/>
                </a:moveTo>
                <a:lnTo>
                  <a:pt x="21602" y="0"/>
                </a:lnTo>
                <a:lnTo>
                  <a:pt x="12903" y="4203"/>
                </a:lnTo>
                <a:lnTo>
                  <a:pt x="0" y="35915"/>
                </a:lnTo>
                <a:lnTo>
                  <a:pt x="0" y="196405"/>
                </a:lnTo>
                <a:lnTo>
                  <a:pt x="63423" y="196405"/>
                </a:lnTo>
                <a:lnTo>
                  <a:pt x="63423" y="53873"/>
                </a:lnTo>
                <a:lnTo>
                  <a:pt x="65087" y="51638"/>
                </a:lnTo>
                <a:lnTo>
                  <a:pt x="67614" y="48539"/>
                </a:lnTo>
                <a:lnTo>
                  <a:pt x="177342" y="48539"/>
                </a:lnTo>
                <a:lnTo>
                  <a:pt x="177342" y="0"/>
                </a:lnTo>
                <a:close/>
              </a:path>
              <a:path w="177800" h="196850">
                <a:moveTo>
                  <a:pt x="177342" y="48539"/>
                </a:moveTo>
                <a:lnTo>
                  <a:pt x="67614" y="48539"/>
                </a:lnTo>
                <a:lnTo>
                  <a:pt x="72669" y="48806"/>
                </a:lnTo>
                <a:lnTo>
                  <a:pt x="177342" y="48806"/>
                </a:lnTo>
                <a:lnTo>
                  <a:pt x="177342" y="48539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/>
          <p:cNvSpPr/>
          <p:nvPr/>
        </p:nvSpPr>
        <p:spPr>
          <a:xfrm>
            <a:off x="3098975" y="285716"/>
            <a:ext cx="216535" cy="201295"/>
          </a:xfrm>
          <a:custGeom>
            <a:avLst/>
            <a:gdLst/>
            <a:ahLst/>
            <a:cxnLst/>
            <a:rect l="l" t="t" r="r" b="b"/>
            <a:pathLst>
              <a:path w="216535" h="201294">
                <a:moveTo>
                  <a:pt x="108051" y="0"/>
                </a:moveTo>
                <a:lnTo>
                  <a:pt x="61841" y="2844"/>
                </a:lnTo>
                <a:lnTo>
                  <a:pt x="22174" y="20205"/>
                </a:lnTo>
                <a:lnTo>
                  <a:pt x="3090" y="57807"/>
                </a:lnTo>
                <a:lnTo>
                  <a:pt x="0" y="100456"/>
                </a:lnTo>
                <a:lnTo>
                  <a:pt x="464" y="121008"/>
                </a:lnTo>
                <a:lnTo>
                  <a:pt x="9713" y="163393"/>
                </a:lnTo>
                <a:lnTo>
                  <a:pt x="40239" y="192028"/>
                </a:lnTo>
                <a:lnTo>
                  <a:pt x="85228" y="200467"/>
                </a:lnTo>
                <a:lnTo>
                  <a:pt x="108051" y="200901"/>
                </a:lnTo>
                <a:lnTo>
                  <a:pt x="130852" y="200467"/>
                </a:lnTo>
                <a:lnTo>
                  <a:pt x="175826" y="192028"/>
                </a:lnTo>
                <a:lnTo>
                  <a:pt x="206351" y="163393"/>
                </a:lnTo>
                <a:lnTo>
                  <a:pt x="209987" y="152082"/>
                </a:lnTo>
                <a:lnTo>
                  <a:pt x="108051" y="152082"/>
                </a:lnTo>
                <a:lnTo>
                  <a:pt x="96912" y="151664"/>
                </a:lnTo>
                <a:lnTo>
                  <a:pt x="66332" y="121223"/>
                </a:lnTo>
                <a:lnTo>
                  <a:pt x="65100" y="100456"/>
                </a:lnTo>
                <a:lnTo>
                  <a:pt x="65253" y="89222"/>
                </a:lnTo>
                <a:lnTo>
                  <a:pt x="87269" y="51139"/>
                </a:lnTo>
                <a:lnTo>
                  <a:pt x="108051" y="48831"/>
                </a:lnTo>
                <a:lnTo>
                  <a:pt x="210072" y="48831"/>
                </a:lnTo>
                <a:lnTo>
                  <a:pt x="206351" y="37324"/>
                </a:lnTo>
                <a:lnTo>
                  <a:pt x="193890" y="20205"/>
                </a:lnTo>
                <a:lnTo>
                  <a:pt x="175785" y="8883"/>
                </a:lnTo>
                <a:lnTo>
                  <a:pt x="154228" y="2844"/>
                </a:lnTo>
                <a:lnTo>
                  <a:pt x="131043" y="435"/>
                </a:lnTo>
                <a:lnTo>
                  <a:pt x="108051" y="0"/>
                </a:lnTo>
                <a:close/>
              </a:path>
              <a:path w="216535" h="201294">
                <a:moveTo>
                  <a:pt x="210072" y="48831"/>
                </a:moveTo>
                <a:lnTo>
                  <a:pt x="108051" y="48831"/>
                </a:lnTo>
                <a:lnTo>
                  <a:pt x="119370" y="49249"/>
                </a:lnTo>
                <a:lnTo>
                  <a:pt x="128800" y="51139"/>
                </a:lnTo>
                <a:lnTo>
                  <a:pt x="150890" y="88942"/>
                </a:lnTo>
                <a:lnTo>
                  <a:pt x="150850" y="111418"/>
                </a:lnTo>
                <a:lnTo>
                  <a:pt x="128800" y="149774"/>
                </a:lnTo>
                <a:lnTo>
                  <a:pt x="108051" y="152082"/>
                </a:lnTo>
                <a:lnTo>
                  <a:pt x="209987" y="152082"/>
                </a:lnTo>
                <a:lnTo>
                  <a:pt x="212974" y="142792"/>
                </a:lnTo>
                <a:lnTo>
                  <a:pt x="215600" y="121008"/>
                </a:lnTo>
                <a:lnTo>
                  <a:pt x="216065" y="100456"/>
                </a:lnTo>
                <a:lnTo>
                  <a:pt x="215590" y="79481"/>
                </a:lnTo>
                <a:lnTo>
                  <a:pt x="212974" y="57807"/>
                </a:lnTo>
                <a:lnTo>
                  <a:pt x="210072" y="48831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2"/>
          <p:cNvSpPr/>
          <p:nvPr/>
        </p:nvSpPr>
        <p:spPr>
          <a:xfrm>
            <a:off x="3484306" y="285716"/>
            <a:ext cx="235585" cy="198755"/>
          </a:xfrm>
          <a:custGeom>
            <a:avLst/>
            <a:gdLst/>
            <a:ahLst/>
            <a:cxnLst/>
            <a:rect l="l" t="t" r="r" b="b"/>
            <a:pathLst>
              <a:path w="235585" h="198755">
                <a:moveTo>
                  <a:pt x="117576" y="0"/>
                </a:moveTo>
                <a:lnTo>
                  <a:pt x="78039" y="13967"/>
                </a:lnTo>
                <a:lnTo>
                  <a:pt x="0" y="198653"/>
                </a:lnTo>
                <a:lnTo>
                  <a:pt x="66789" y="198653"/>
                </a:lnTo>
                <a:lnTo>
                  <a:pt x="82219" y="158267"/>
                </a:lnTo>
                <a:lnTo>
                  <a:pt x="218360" y="158267"/>
                </a:lnTo>
                <a:lnTo>
                  <a:pt x="199688" y="113360"/>
                </a:lnTo>
                <a:lnTo>
                  <a:pt x="97383" y="113360"/>
                </a:lnTo>
                <a:lnTo>
                  <a:pt x="115062" y="63690"/>
                </a:lnTo>
                <a:lnTo>
                  <a:pt x="115633" y="62293"/>
                </a:lnTo>
                <a:lnTo>
                  <a:pt x="116713" y="59474"/>
                </a:lnTo>
                <a:lnTo>
                  <a:pt x="177283" y="59474"/>
                </a:lnTo>
                <a:lnTo>
                  <a:pt x="162471" y="23850"/>
                </a:lnTo>
                <a:lnTo>
                  <a:pt x="154191" y="10892"/>
                </a:lnTo>
                <a:lnTo>
                  <a:pt x="143595" y="3719"/>
                </a:lnTo>
                <a:lnTo>
                  <a:pt x="131213" y="649"/>
                </a:lnTo>
                <a:lnTo>
                  <a:pt x="117576" y="0"/>
                </a:lnTo>
                <a:close/>
              </a:path>
              <a:path w="235585" h="198755">
                <a:moveTo>
                  <a:pt x="218360" y="158267"/>
                </a:moveTo>
                <a:lnTo>
                  <a:pt x="152933" y="158267"/>
                </a:lnTo>
                <a:lnTo>
                  <a:pt x="168363" y="198653"/>
                </a:lnTo>
                <a:lnTo>
                  <a:pt x="235153" y="198653"/>
                </a:lnTo>
                <a:lnTo>
                  <a:pt x="218360" y="158267"/>
                </a:lnTo>
                <a:close/>
              </a:path>
              <a:path w="235585" h="198755">
                <a:moveTo>
                  <a:pt x="177283" y="59474"/>
                </a:moveTo>
                <a:lnTo>
                  <a:pt x="118402" y="59474"/>
                </a:lnTo>
                <a:lnTo>
                  <a:pt x="120103" y="63690"/>
                </a:lnTo>
                <a:lnTo>
                  <a:pt x="137782" y="113360"/>
                </a:lnTo>
                <a:lnTo>
                  <a:pt x="199688" y="113360"/>
                </a:lnTo>
                <a:lnTo>
                  <a:pt x="177283" y="59474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3"/>
          <p:cNvSpPr/>
          <p:nvPr/>
        </p:nvSpPr>
        <p:spPr>
          <a:xfrm>
            <a:off x="3729188" y="287964"/>
            <a:ext cx="179070" cy="196850"/>
          </a:xfrm>
          <a:custGeom>
            <a:avLst/>
            <a:gdLst/>
            <a:ahLst/>
            <a:cxnLst/>
            <a:rect l="l" t="t" r="r" b="b"/>
            <a:pathLst>
              <a:path w="179070" h="196850">
                <a:moveTo>
                  <a:pt x="94284" y="75768"/>
                </a:moveTo>
                <a:lnTo>
                  <a:pt x="3657" y="75768"/>
                </a:lnTo>
                <a:lnTo>
                  <a:pt x="3657" y="118402"/>
                </a:lnTo>
                <a:lnTo>
                  <a:pt x="99898" y="118402"/>
                </a:lnTo>
                <a:lnTo>
                  <a:pt x="105232" y="118694"/>
                </a:lnTo>
                <a:lnTo>
                  <a:pt x="113639" y="124307"/>
                </a:lnTo>
                <a:lnTo>
                  <a:pt x="113919" y="129641"/>
                </a:lnTo>
                <a:lnTo>
                  <a:pt x="113919" y="137210"/>
                </a:lnTo>
                <a:lnTo>
                  <a:pt x="113093" y="142265"/>
                </a:lnTo>
                <a:lnTo>
                  <a:pt x="108051" y="145351"/>
                </a:lnTo>
                <a:lnTo>
                  <a:pt x="104952" y="147027"/>
                </a:lnTo>
                <a:lnTo>
                  <a:pt x="100469" y="147599"/>
                </a:lnTo>
                <a:lnTo>
                  <a:pt x="0" y="147599"/>
                </a:lnTo>
                <a:lnTo>
                  <a:pt x="0" y="196405"/>
                </a:lnTo>
                <a:lnTo>
                  <a:pt x="121070" y="196508"/>
                </a:lnTo>
                <a:lnTo>
                  <a:pt x="162191" y="187705"/>
                </a:lnTo>
                <a:lnTo>
                  <a:pt x="178951" y="145351"/>
                </a:lnTo>
                <a:lnTo>
                  <a:pt x="178898" y="135152"/>
                </a:lnTo>
                <a:lnTo>
                  <a:pt x="159107" y="99572"/>
                </a:lnTo>
                <a:lnTo>
                  <a:pt x="145084" y="97358"/>
                </a:lnTo>
                <a:lnTo>
                  <a:pt x="145084" y="96253"/>
                </a:lnTo>
                <a:lnTo>
                  <a:pt x="170309" y="76034"/>
                </a:lnTo>
                <a:lnTo>
                  <a:pt x="102971" y="76034"/>
                </a:lnTo>
                <a:lnTo>
                  <a:pt x="94284" y="75768"/>
                </a:lnTo>
                <a:close/>
              </a:path>
              <a:path w="179070" h="196850">
                <a:moveTo>
                  <a:pt x="109994" y="0"/>
                </a:moveTo>
                <a:lnTo>
                  <a:pt x="1130" y="0"/>
                </a:lnTo>
                <a:lnTo>
                  <a:pt x="1130" y="48818"/>
                </a:lnTo>
                <a:lnTo>
                  <a:pt x="99898" y="48818"/>
                </a:lnTo>
                <a:lnTo>
                  <a:pt x="103263" y="49390"/>
                </a:lnTo>
                <a:lnTo>
                  <a:pt x="105524" y="50215"/>
                </a:lnTo>
                <a:lnTo>
                  <a:pt x="110286" y="52476"/>
                </a:lnTo>
                <a:lnTo>
                  <a:pt x="110832" y="56400"/>
                </a:lnTo>
                <a:lnTo>
                  <a:pt x="110832" y="64261"/>
                </a:lnTo>
                <a:lnTo>
                  <a:pt x="110553" y="69024"/>
                </a:lnTo>
                <a:lnTo>
                  <a:pt x="107188" y="72097"/>
                </a:lnTo>
                <a:lnTo>
                  <a:pt x="102971" y="76034"/>
                </a:lnTo>
                <a:lnTo>
                  <a:pt x="170309" y="76034"/>
                </a:lnTo>
                <a:lnTo>
                  <a:pt x="172008" y="71801"/>
                </a:lnTo>
                <a:lnTo>
                  <a:pt x="173406" y="63120"/>
                </a:lnTo>
                <a:lnTo>
                  <a:pt x="173624" y="56400"/>
                </a:lnTo>
                <a:lnTo>
                  <a:pt x="173549" y="48818"/>
                </a:lnTo>
                <a:lnTo>
                  <a:pt x="151153" y="5679"/>
                </a:lnTo>
                <a:lnTo>
                  <a:pt x="123998" y="175"/>
                </a:lnTo>
                <a:lnTo>
                  <a:pt x="10999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4"/>
          <p:cNvSpPr/>
          <p:nvPr/>
        </p:nvSpPr>
        <p:spPr>
          <a:xfrm>
            <a:off x="4144084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31" y="0"/>
                </a:moveTo>
                <a:lnTo>
                  <a:pt x="25247" y="0"/>
                </a:lnTo>
                <a:lnTo>
                  <a:pt x="15735" y="1117"/>
                </a:lnTo>
                <a:lnTo>
                  <a:pt x="1130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714" y="196405"/>
                </a:lnTo>
                <a:lnTo>
                  <a:pt x="174256" y="196405"/>
                </a:lnTo>
                <a:lnTo>
                  <a:pt x="174256" y="148996"/>
                </a:lnTo>
                <a:lnTo>
                  <a:pt x="69329" y="148996"/>
                </a:lnTo>
                <a:lnTo>
                  <a:pt x="66230" y="146189"/>
                </a:lnTo>
                <a:lnTo>
                  <a:pt x="64833" y="145072"/>
                </a:lnTo>
                <a:lnTo>
                  <a:pt x="63423" y="142824"/>
                </a:lnTo>
                <a:lnTo>
                  <a:pt x="63423" y="117563"/>
                </a:lnTo>
                <a:lnTo>
                  <a:pt x="170624" y="117563"/>
                </a:lnTo>
                <a:lnTo>
                  <a:pt x="170624" y="74917"/>
                </a:lnTo>
                <a:lnTo>
                  <a:pt x="63423" y="74917"/>
                </a:lnTo>
                <a:lnTo>
                  <a:pt x="63423" y="53022"/>
                </a:lnTo>
                <a:lnTo>
                  <a:pt x="66522" y="50507"/>
                </a:lnTo>
                <a:lnTo>
                  <a:pt x="68770" y="48539"/>
                </a:lnTo>
                <a:lnTo>
                  <a:pt x="72682" y="47701"/>
                </a:lnTo>
                <a:lnTo>
                  <a:pt x="173431" y="47701"/>
                </a:lnTo>
                <a:lnTo>
                  <a:pt x="173431" y="0"/>
                </a:lnTo>
                <a:close/>
              </a:path>
              <a:path w="174625" h="196850">
                <a:moveTo>
                  <a:pt x="174256" y="148717"/>
                </a:moveTo>
                <a:lnTo>
                  <a:pt x="74383" y="148717"/>
                </a:lnTo>
                <a:lnTo>
                  <a:pt x="69329" y="148996"/>
                </a:lnTo>
                <a:lnTo>
                  <a:pt x="174256" y="148996"/>
                </a:lnTo>
                <a:lnTo>
                  <a:pt x="174256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5"/>
          <p:cNvSpPr/>
          <p:nvPr/>
        </p:nvSpPr>
        <p:spPr>
          <a:xfrm>
            <a:off x="4331396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5" h="196850">
                <a:moveTo>
                  <a:pt x="168910" y="0"/>
                </a:moveTo>
                <a:lnTo>
                  <a:pt x="85864" y="0"/>
                </a:lnTo>
                <a:lnTo>
                  <a:pt x="68299" y="754"/>
                </a:lnTo>
                <a:lnTo>
                  <a:pt x="17132" y="25527"/>
                </a:lnTo>
                <a:lnTo>
                  <a:pt x="701" y="77621"/>
                </a:lnTo>
                <a:lnTo>
                  <a:pt x="0" y="100736"/>
                </a:lnTo>
                <a:lnTo>
                  <a:pt x="1150" y="125728"/>
                </a:lnTo>
                <a:lnTo>
                  <a:pt x="17970" y="172275"/>
                </a:lnTo>
                <a:lnTo>
                  <a:pt x="63894" y="195437"/>
                </a:lnTo>
                <a:lnTo>
                  <a:pt x="85013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63" y="147599"/>
                </a:lnTo>
                <a:lnTo>
                  <a:pt x="102424" y="147358"/>
                </a:lnTo>
                <a:lnTo>
                  <a:pt x="68418" y="128727"/>
                </a:lnTo>
                <a:lnTo>
                  <a:pt x="65112" y="99593"/>
                </a:lnTo>
                <a:lnTo>
                  <a:pt x="65329" y="91429"/>
                </a:lnTo>
                <a:lnTo>
                  <a:pt x="79316" y="55214"/>
                </a:lnTo>
                <a:lnTo>
                  <a:pt x="116459" y="48806"/>
                </a:lnTo>
                <a:lnTo>
                  <a:pt x="168910" y="48806"/>
                </a:lnTo>
                <a:lnTo>
                  <a:pt x="16891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6"/>
          <p:cNvSpPr/>
          <p:nvPr/>
        </p:nvSpPr>
        <p:spPr>
          <a:xfrm>
            <a:off x="4508815" y="287964"/>
            <a:ext cx="222250" cy="196850"/>
          </a:xfrm>
          <a:custGeom>
            <a:avLst/>
            <a:gdLst/>
            <a:ahLst/>
            <a:cxnLst/>
            <a:rect l="l" t="t" r="r" b="b"/>
            <a:pathLst>
              <a:path w="222250" h="196850">
                <a:moveTo>
                  <a:pt x="70713" y="0"/>
                </a:moveTo>
                <a:lnTo>
                  <a:pt x="0" y="0"/>
                </a:lnTo>
                <a:lnTo>
                  <a:pt x="78574" y="140576"/>
                </a:lnTo>
                <a:lnTo>
                  <a:pt x="47155" y="196405"/>
                </a:lnTo>
                <a:lnTo>
                  <a:pt x="116192" y="196405"/>
                </a:lnTo>
                <a:lnTo>
                  <a:pt x="176937" y="83616"/>
                </a:lnTo>
                <a:lnTo>
                  <a:pt x="111683" y="83616"/>
                </a:lnTo>
                <a:lnTo>
                  <a:pt x="70713" y="0"/>
                </a:lnTo>
                <a:close/>
              </a:path>
              <a:path w="222250" h="196850">
                <a:moveTo>
                  <a:pt x="221970" y="0"/>
                </a:moveTo>
                <a:lnTo>
                  <a:pt x="152933" y="0"/>
                </a:lnTo>
                <a:lnTo>
                  <a:pt x="111683" y="83616"/>
                </a:lnTo>
                <a:lnTo>
                  <a:pt x="176937" y="83616"/>
                </a:lnTo>
                <a:lnTo>
                  <a:pt x="22197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7"/>
          <p:cNvSpPr/>
          <p:nvPr/>
        </p:nvSpPr>
        <p:spPr>
          <a:xfrm>
            <a:off x="473694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2" y="906"/>
                </a:lnTo>
                <a:lnTo>
                  <a:pt x="281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77" y="139738"/>
                </a:lnTo>
                <a:lnTo>
                  <a:pt x="190451" y="115314"/>
                </a:lnTo>
                <a:lnTo>
                  <a:pt x="196588" y="91465"/>
                </a:lnTo>
                <a:lnTo>
                  <a:pt x="124587" y="91465"/>
                </a:lnTo>
                <a:lnTo>
                  <a:pt x="116713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36" y="48806"/>
                </a:lnTo>
                <a:lnTo>
                  <a:pt x="197427" y="48806"/>
                </a:lnTo>
                <a:lnTo>
                  <a:pt x="197406" y="48390"/>
                </a:lnTo>
                <a:lnTo>
                  <a:pt x="174925" y="6622"/>
                </a:lnTo>
                <a:lnTo>
                  <a:pt x="154081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27" y="48806"/>
                </a:moveTo>
                <a:lnTo>
                  <a:pt x="124015" y="48806"/>
                </a:lnTo>
                <a:lnTo>
                  <a:pt x="129349" y="53314"/>
                </a:lnTo>
                <a:lnTo>
                  <a:pt x="134416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88" y="91465"/>
                </a:lnTo>
                <a:lnTo>
                  <a:pt x="197953" y="80771"/>
                </a:lnTo>
                <a:lnTo>
                  <a:pt x="198386" y="67335"/>
                </a:lnTo>
                <a:lnTo>
                  <a:pt x="197427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8"/>
          <p:cNvSpPr/>
          <p:nvPr/>
        </p:nvSpPr>
        <p:spPr>
          <a:xfrm>
            <a:off x="4950165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4" h="196850">
                <a:moveTo>
                  <a:pt x="168922" y="0"/>
                </a:moveTo>
                <a:lnTo>
                  <a:pt x="85864" y="0"/>
                </a:lnTo>
                <a:lnTo>
                  <a:pt x="68291" y="754"/>
                </a:lnTo>
                <a:lnTo>
                  <a:pt x="17106" y="25527"/>
                </a:lnTo>
                <a:lnTo>
                  <a:pt x="703" y="77621"/>
                </a:lnTo>
                <a:lnTo>
                  <a:pt x="0" y="100736"/>
                </a:lnTo>
                <a:lnTo>
                  <a:pt x="1148" y="125728"/>
                </a:lnTo>
                <a:lnTo>
                  <a:pt x="17957" y="172275"/>
                </a:lnTo>
                <a:lnTo>
                  <a:pt x="63890" y="195437"/>
                </a:lnTo>
                <a:lnTo>
                  <a:pt x="85026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76" y="147599"/>
                </a:lnTo>
                <a:lnTo>
                  <a:pt x="102416" y="147358"/>
                </a:lnTo>
                <a:lnTo>
                  <a:pt x="68416" y="128727"/>
                </a:lnTo>
                <a:lnTo>
                  <a:pt x="65100" y="99593"/>
                </a:lnTo>
                <a:lnTo>
                  <a:pt x="65320" y="91429"/>
                </a:lnTo>
                <a:lnTo>
                  <a:pt x="79313" y="55214"/>
                </a:lnTo>
                <a:lnTo>
                  <a:pt x="116446" y="48806"/>
                </a:lnTo>
                <a:lnTo>
                  <a:pt x="168922" y="48806"/>
                </a:lnTo>
                <a:lnTo>
                  <a:pt x="168922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9"/>
          <p:cNvSpPr/>
          <p:nvPr/>
        </p:nvSpPr>
        <p:spPr>
          <a:xfrm>
            <a:off x="2084233" y="557446"/>
            <a:ext cx="3037840" cy="0"/>
          </a:xfrm>
          <a:custGeom>
            <a:avLst/>
            <a:gdLst/>
            <a:ahLst/>
            <a:cxnLst/>
            <a:rect l="l" t="t" r="r" b="b"/>
            <a:pathLst>
              <a:path w="3037840">
                <a:moveTo>
                  <a:pt x="0" y="0"/>
                </a:moveTo>
                <a:lnTo>
                  <a:pt x="3037458" y="0"/>
                </a:lnTo>
              </a:path>
            </a:pathLst>
          </a:custGeom>
          <a:ln w="9245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0"/>
          <p:cNvSpPr/>
          <p:nvPr/>
        </p:nvSpPr>
        <p:spPr>
          <a:xfrm>
            <a:off x="2087027" y="287964"/>
            <a:ext cx="153670" cy="21590"/>
          </a:xfrm>
          <a:custGeom>
            <a:avLst/>
            <a:gdLst/>
            <a:ahLst/>
            <a:cxnLst/>
            <a:rect l="l" t="t" r="r" b="b"/>
            <a:pathLst>
              <a:path w="153670" h="21590">
                <a:moveTo>
                  <a:pt x="94005" y="0"/>
                </a:moveTo>
                <a:lnTo>
                  <a:pt x="0" y="0"/>
                </a:lnTo>
                <a:lnTo>
                  <a:pt x="0" y="21424"/>
                </a:lnTo>
                <a:lnTo>
                  <a:pt x="153530" y="21424"/>
                </a:lnTo>
                <a:lnTo>
                  <a:pt x="152082" y="19634"/>
                </a:lnTo>
                <a:lnTo>
                  <a:pt x="142968" y="12306"/>
                </a:lnTo>
                <a:lnTo>
                  <a:pt x="130511" y="6030"/>
                </a:lnTo>
                <a:lnTo>
                  <a:pt x="114320" y="1648"/>
                </a:lnTo>
                <a:lnTo>
                  <a:pt x="9400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1"/>
          <p:cNvSpPr/>
          <p:nvPr/>
        </p:nvSpPr>
        <p:spPr>
          <a:xfrm>
            <a:off x="2084499" y="320946"/>
            <a:ext cx="174625" cy="163830"/>
          </a:xfrm>
          <a:custGeom>
            <a:avLst/>
            <a:gdLst/>
            <a:ahLst/>
            <a:cxnLst/>
            <a:rect l="l" t="t" r="r" b="b"/>
            <a:pathLst>
              <a:path w="174625" h="163830">
                <a:moveTo>
                  <a:pt x="163944" y="0"/>
                </a:moveTo>
                <a:lnTo>
                  <a:pt x="2527" y="0"/>
                </a:lnTo>
                <a:lnTo>
                  <a:pt x="2527" y="15836"/>
                </a:lnTo>
                <a:lnTo>
                  <a:pt x="62293" y="15836"/>
                </a:lnTo>
                <a:lnTo>
                  <a:pt x="71413" y="16092"/>
                </a:lnTo>
                <a:lnTo>
                  <a:pt x="107200" y="29603"/>
                </a:lnTo>
                <a:lnTo>
                  <a:pt x="109435" y="41097"/>
                </a:lnTo>
                <a:lnTo>
                  <a:pt x="6464" y="41097"/>
                </a:lnTo>
                <a:lnTo>
                  <a:pt x="6464" y="85432"/>
                </a:lnTo>
                <a:lnTo>
                  <a:pt x="109435" y="85432"/>
                </a:lnTo>
                <a:lnTo>
                  <a:pt x="108896" y="91937"/>
                </a:lnTo>
                <a:lnTo>
                  <a:pt x="71807" y="114192"/>
                </a:lnTo>
                <a:lnTo>
                  <a:pt x="58648" y="114617"/>
                </a:lnTo>
                <a:lnTo>
                  <a:pt x="0" y="114617"/>
                </a:lnTo>
                <a:lnTo>
                  <a:pt x="0" y="163436"/>
                </a:lnTo>
                <a:lnTo>
                  <a:pt x="96532" y="163436"/>
                </a:lnTo>
                <a:lnTo>
                  <a:pt x="109229" y="162817"/>
                </a:lnTo>
                <a:lnTo>
                  <a:pt x="151523" y="146608"/>
                </a:lnTo>
                <a:lnTo>
                  <a:pt x="173583" y="91007"/>
                </a:lnTo>
                <a:lnTo>
                  <a:pt x="174536" y="63550"/>
                </a:lnTo>
                <a:lnTo>
                  <a:pt x="174225" y="47411"/>
                </a:lnTo>
                <a:lnTo>
                  <a:pt x="172826" y="30884"/>
                </a:lnTo>
                <a:lnTo>
                  <a:pt x="169633" y="14803"/>
                </a:lnTo>
                <a:lnTo>
                  <a:pt x="16394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2"/>
          <p:cNvSpPr/>
          <p:nvPr/>
        </p:nvSpPr>
        <p:spPr>
          <a:xfrm>
            <a:off x="1380170" y="299553"/>
            <a:ext cx="241300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0919" y="0"/>
                </a:lnTo>
              </a:path>
            </a:pathLst>
          </a:custGeom>
          <a:ln w="19672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3"/>
          <p:cNvSpPr/>
          <p:nvPr/>
        </p:nvSpPr>
        <p:spPr>
          <a:xfrm>
            <a:off x="1393480" y="320946"/>
            <a:ext cx="328295" cy="347345"/>
          </a:xfrm>
          <a:custGeom>
            <a:avLst/>
            <a:gdLst/>
            <a:ahLst/>
            <a:cxnLst/>
            <a:rect l="l" t="t" r="r" b="b"/>
            <a:pathLst>
              <a:path w="328294" h="347344">
                <a:moveTo>
                  <a:pt x="247332" y="0"/>
                </a:moveTo>
                <a:lnTo>
                  <a:pt x="0" y="0"/>
                </a:lnTo>
                <a:lnTo>
                  <a:pt x="584" y="1447"/>
                </a:lnTo>
                <a:lnTo>
                  <a:pt x="1155" y="2768"/>
                </a:lnTo>
                <a:lnTo>
                  <a:pt x="2946" y="7365"/>
                </a:lnTo>
                <a:lnTo>
                  <a:pt x="19011" y="54178"/>
                </a:lnTo>
                <a:lnTo>
                  <a:pt x="131648" y="54178"/>
                </a:lnTo>
                <a:lnTo>
                  <a:pt x="171281" y="62202"/>
                </a:lnTo>
                <a:lnTo>
                  <a:pt x="203681" y="84069"/>
                </a:lnTo>
                <a:lnTo>
                  <a:pt x="225543" y="116473"/>
                </a:lnTo>
                <a:lnTo>
                  <a:pt x="233565" y="156108"/>
                </a:lnTo>
                <a:lnTo>
                  <a:pt x="225543" y="195715"/>
                </a:lnTo>
                <a:lnTo>
                  <a:pt x="203681" y="228095"/>
                </a:lnTo>
                <a:lnTo>
                  <a:pt x="171281" y="249945"/>
                </a:lnTo>
                <a:lnTo>
                  <a:pt x="131648" y="257962"/>
                </a:lnTo>
                <a:lnTo>
                  <a:pt x="88658" y="257962"/>
                </a:lnTo>
                <a:lnTo>
                  <a:pt x="15493" y="346824"/>
                </a:lnTo>
                <a:lnTo>
                  <a:pt x="145287" y="346824"/>
                </a:lnTo>
                <a:lnTo>
                  <a:pt x="190692" y="341176"/>
                </a:lnTo>
                <a:lnTo>
                  <a:pt x="232000" y="325112"/>
                </a:lnTo>
                <a:lnTo>
                  <a:pt x="267749" y="299951"/>
                </a:lnTo>
                <a:lnTo>
                  <a:pt x="296476" y="267011"/>
                </a:lnTo>
                <a:lnTo>
                  <a:pt x="316718" y="227611"/>
                </a:lnTo>
                <a:lnTo>
                  <a:pt x="327012" y="183070"/>
                </a:lnTo>
                <a:lnTo>
                  <a:pt x="327609" y="175552"/>
                </a:lnTo>
                <a:lnTo>
                  <a:pt x="327761" y="173621"/>
                </a:lnTo>
                <a:lnTo>
                  <a:pt x="327913" y="170446"/>
                </a:lnTo>
                <a:lnTo>
                  <a:pt x="328015" y="151511"/>
                </a:lnTo>
                <a:lnTo>
                  <a:pt x="322247" y="105886"/>
                </a:lnTo>
                <a:lnTo>
                  <a:pt x="305909" y="64463"/>
                </a:lnTo>
                <a:lnTo>
                  <a:pt x="280454" y="28686"/>
                </a:lnTo>
                <a:lnTo>
                  <a:pt x="247332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4"/>
          <p:cNvSpPr/>
          <p:nvPr/>
        </p:nvSpPr>
        <p:spPr>
          <a:xfrm>
            <a:off x="3336237" y="287964"/>
            <a:ext cx="176530" cy="21590"/>
          </a:xfrm>
          <a:custGeom>
            <a:avLst/>
            <a:gdLst/>
            <a:ahLst/>
            <a:cxnLst/>
            <a:rect l="l" t="t" r="r" b="b"/>
            <a:pathLst>
              <a:path w="176529" h="21590">
                <a:moveTo>
                  <a:pt x="175945" y="0"/>
                </a:moveTo>
                <a:lnTo>
                  <a:pt x="20218" y="0"/>
                </a:lnTo>
                <a:lnTo>
                  <a:pt x="11531" y="4203"/>
                </a:lnTo>
                <a:lnTo>
                  <a:pt x="6489" y="9537"/>
                </a:lnTo>
                <a:lnTo>
                  <a:pt x="3009" y="13271"/>
                </a:lnTo>
                <a:lnTo>
                  <a:pt x="1092" y="17310"/>
                </a:lnTo>
                <a:lnTo>
                  <a:pt x="0" y="21424"/>
                </a:lnTo>
                <a:lnTo>
                  <a:pt x="175945" y="21424"/>
                </a:lnTo>
                <a:lnTo>
                  <a:pt x="17594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5"/>
          <p:cNvSpPr/>
          <p:nvPr/>
        </p:nvSpPr>
        <p:spPr>
          <a:xfrm>
            <a:off x="3334865" y="320946"/>
            <a:ext cx="177800" cy="163830"/>
          </a:xfrm>
          <a:custGeom>
            <a:avLst/>
            <a:gdLst/>
            <a:ahLst/>
            <a:cxnLst/>
            <a:rect l="l" t="t" r="r" b="b"/>
            <a:pathLst>
              <a:path w="177800" h="163830">
                <a:moveTo>
                  <a:pt x="177317" y="0"/>
                </a:moveTo>
                <a:lnTo>
                  <a:pt x="25" y="0"/>
                </a:lnTo>
                <a:lnTo>
                  <a:pt x="0" y="163436"/>
                </a:lnTo>
                <a:lnTo>
                  <a:pt x="63411" y="163436"/>
                </a:lnTo>
                <a:lnTo>
                  <a:pt x="63411" y="20904"/>
                </a:lnTo>
                <a:lnTo>
                  <a:pt x="65087" y="18656"/>
                </a:lnTo>
                <a:lnTo>
                  <a:pt x="67602" y="15570"/>
                </a:lnTo>
                <a:lnTo>
                  <a:pt x="177317" y="15570"/>
                </a:lnTo>
                <a:lnTo>
                  <a:pt x="177317" y="0"/>
                </a:lnTo>
                <a:close/>
              </a:path>
              <a:path w="177800" h="163830">
                <a:moveTo>
                  <a:pt x="177317" y="15570"/>
                </a:moveTo>
                <a:lnTo>
                  <a:pt x="67602" y="15570"/>
                </a:lnTo>
                <a:lnTo>
                  <a:pt x="72669" y="15836"/>
                </a:lnTo>
                <a:lnTo>
                  <a:pt x="177317" y="15836"/>
                </a:lnTo>
                <a:lnTo>
                  <a:pt x="177317" y="1557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6"/>
          <p:cNvSpPr/>
          <p:nvPr/>
        </p:nvSpPr>
        <p:spPr>
          <a:xfrm>
            <a:off x="3929822" y="287964"/>
            <a:ext cx="187960" cy="21590"/>
          </a:xfrm>
          <a:custGeom>
            <a:avLst/>
            <a:gdLst/>
            <a:ahLst/>
            <a:cxnLst/>
            <a:rect l="l" t="t" r="r" b="b"/>
            <a:pathLst>
              <a:path w="187960" h="21590">
                <a:moveTo>
                  <a:pt x="140614" y="0"/>
                </a:moveTo>
                <a:lnTo>
                  <a:pt x="32004" y="0"/>
                </a:lnTo>
                <a:lnTo>
                  <a:pt x="22845" y="906"/>
                </a:lnTo>
                <a:lnTo>
                  <a:pt x="0" y="21424"/>
                </a:lnTo>
                <a:lnTo>
                  <a:pt x="187502" y="21424"/>
                </a:lnTo>
                <a:lnTo>
                  <a:pt x="152144" y="489"/>
                </a:lnTo>
                <a:lnTo>
                  <a:pt x="14061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7"/>
          <p:cNvSpPr/>
          <p:nvPr/>
        </p:nvSpPr>
        <p:spPr>
          <a:xfrm>
            <a:off x="3927892" y="320946"/>
            <a:ext cx="198755" cy="163830"/>
          </a:xfrm>
          <a:custGeom>
            <a:avLst/>
            <a:gdLst/>
            <a:ahLst/>
            <a:cxnLst/>
            <a:rect l="l" t="t" r="r" b="b"/>
            <a:pathLst>
              <a:path w="198754" h="163830">
                <a:moveTo>
                  <a:pt x="194348" y="0"/>
                </a:moveTo>
                <a:lnTo>
                  <a:pt x="101" y="0"/>
                </a:lnTo>
                <a:lnTo>
                  <a:pt x="0" y="163436"/>
                </a:lnTo>
                <a:lnTo>
                  <a:pt x="63423" y="163436"/>
                </a:lnTo>
                <a:lnTo>
                  <a:pt x="63423" y="106768"/>
                </a:lnTo>
                <a:lnTo>
                  <a:pt x="146189" y="106768"/>
                </a:lnTo>
                <a:lnTo>
                  <a:pt x="190457" y="82345"/>
                </a:lnTo>
                <a:lnTo>
                  <a:pt x="196589" y="58496"/>
                </a:lnTo>
                <a:lnTo>
                  <a:pt x="124587" y="58496"/>
                </a:lnTo>
                <a:lnTo>
                  <a:pt x="116725" y="57924"/>
                </a:lnTo>
                <a:lnTo>
                  <a:pt x="63423" y="57924"/>
                </a:lnTo>
                <a:lnTo>
                  <a:pt x="63423" y="23139"/>
                </a:lnTo>
                <a:lnTo>
                  <a:pt x="64249" y="15836"/>
                </a:lnTo>
                <a:lnTo>
                  <a:pt x="197419" y="15836"/>
                </a:lnTo>
                <a:lnTo>
                  <a:pt x="197348" y="15001"/>
                </a:lnTo>
                <a:lnTo>
                  <a:pt x="196082" y="7005"/>
                </a:lnTo>
                <a:lnTo>
                  <a:pt x="194348" y="0"/>
                </a:lnTo>
                <a:close/>
              </a:path>
              <a:path w="198754" h="163830">
                <a:moveTo>
                  <a:pt x="197419" y="15836"/>
                </a:moveTo>
                <a:lnTo>
                  <a:pt x="124028" y="15836"/>
                </a:lnTo>
                <a:lnTo>
                  <a:pt x="129349" y="20345"/>
                </a:lnTo>
                <a:lnTo>
                  <a:pt x="134404" y="24536"/>
                </a:lnTo>
                <a:lnTo>
                  <a:pt x="134950" y="30708"/>
                </a:lnTo>
                <a:lnTo>
                  <a:pt x="134950" y="43903"/>
                </a:lnTo>
                <a:lnTo>
                  <a:pt x="133007" y="49517"/>
                </a:lnTo>
                <a:lnTo>
                  <a:pt x="129921" y="52882"/>
                </a:lnTo>
                <a:lnTo>
                  <a:pt x="124587" y="58496"/>
                </a:lnTo>
                <a:lnTo>
                  <a:pt x="196589" y="58496"/>
                </a:lnTo>
                <a:lnTo>
                  <a:pt x="197953" y="47801"/>
                </a:lnTo>
                <a:lnTo>
                  <a:pt x="198386" y="34366"/>
                </a:lnTo>
                <a:lnTo>
                  <a:pt x="198135" y="24536"/>
                </a:lnTo>
                <a:lnTo>
                  <a:pt x="198042" y="23139"/>
                </a:lnTo>
                <a:lnTo>
                  <a:pt x="197419" y="1583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364562" y="1052736"/>
            <a:ext cx="8568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seo-optimo.ru/wp-content/uploads/2016/11/icon-rinok-e147850423284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9667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363926" y="6333587"/>
            <a:ext cx="84659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http://st.depositphotos.com/2398103/5098/v/950/depositphotos_50989355-stock-illustration-vector-iso-9001-ic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822" y="6332357"/>
            <a:ext cx="1005878" cy="52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16053" y="6360880"/>
            <a:ext cx="7108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менеджмента качества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271953" y="1124744"/>
            <a:ext cx="7116471" cy="8234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ГРПБ, БУРГ,ГРПШ</a:t>
            </a:r>
            <a:endParaRPr lang="ru-RU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2" name="Picture 2" descr="C:\Users\comdir\Desktop\ПРОИЗВОДСТВО\2014\ГРПШ АСУ-К\IMG_378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916" y="2061217"/>
            <a:ext cx="2016594" cy="216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comdir\Desktop\ПРОИЗВОДСТВО\2014\Заправка мика\IMG_434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259" y="2061216"/>
            <a:ext cx="4089796" cy="216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comdir\Desktop\ПРОИЗВОДСТВО\2014\Заправка мика\IMG_409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235" y="4352296"/>
            <a:ext cx="3611189" cy="187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comdir\Desktop\ПРОИЗВОДСТВО\2012\УПГ Энергомера\1212201219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706" y="4352296"/>
            <a:ext cx="3115072" cy="187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06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/>
          <p:cNvSpPr/>
          <p:nvPr/>
        </p:nvSpPr>
        <p:spPr>
          <a:xfrm>
            <a:off x="1084501" y="309503"/>
            <a:ext cx="133350" cy="433070"/>
          </a:xfrm>
          <a:custGeom>
            <a:avLst/>
            <a:gdLst/>
            <a:ahLst/>
            <a:cxnLst/>
            <a:rect l="l" t="t" r="r" b="b"/>
            <a:pathLst>
              <a:path w="133350" h="433069">
                <a:moveTo>
                  <a:pt x="40424" y="0"/>
                </a:moveTo>
                <a:lnTo>
                  <a:pt x="23204" y="41048"/>
                </a:lnTo>
                <a:lnTo>
                  <a:pt x="10520" y="84221"/>
                </a:lnTo>
                <a:lnTo>
                  <a:pt x="2681" y="129235"/>
                </a:lnTo>
                <a:lnTo>
                  <a:pt x="0" y="175806"/>
                </a:lnTo>
                <a:lnTo>
                  <a:pt x="2849" y="223919"/>
                </a:lnTo>
                <a:lnTo>
                  <a:pt x="11167" y="270340"/>
                </a:lnTo>
                <a:lnTo>
                  <a:pt x="24634" y="314799"/>
                </a:lnTo>
                <a:lnTo>
                  <a:pt x="42922" y="356950"/>
                </a:lnTo>
                <a:lnTo>
                  <a:pt x="65701" y="396465"/>
                </a:lnTo>
                <a:lnTo>
                  <a:pt x="92646" y="433019"/>
                </a:lnTo>
                <a:lnTo>
                  <a:pt x="132892" y="352971"/>
                </a:lnTo>
                <a:lnTo>
                  <a:pt x="110581" y="313001"/>
                </a:lnTo>
                <a:lnTo>
                  <a:pt x="94000" y="269817"/>
                </a:lnTo>
                <a:lnTo>
                  <a:pt x="83669" y="223900"/>
                </a:lnTo>
                <a:lnTo>
                  <a:pt x="80111" y="175806"/>
                </a:lnTo>
                <a:lnTo>
                  <a:pt x="81470" y="146234"/>
                </a:lnTo>
                <a:lnTo>
                  <a:pt x="85450" y="117424"/>
                </a:lnTo>
                <a:lnTo>
                  <a:pt x="91904" y="89481"/>
                </a:lnTo>
                <a:lnTo>
                  <a:pt x="100685" y="62509"/>
                </a:lnTo>
                <a:lnTo>
                  <a:pt x="80605" y="48206"/>
                </a:lnTo>
                <a:lnTo>
                  <a:pt x="64101" y="32721"/>
                </a:lnTo>
                <a:lnTo>
                  <a:pt x="50824" y="16503"/>
                </a:lnTo>
                <a:lnTo>
                  <a:pt x="40424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/>
          <p:nvPr/>
        </p:nvSpPr>
        <p:spPr>
          <a:xfrm>
            <a:off x="1271953" y="81132"/>
            <a:ext cx="621030" cy="808355"/>
          </a:xfrm>
          <a:custGeom>
            <a:avLst/>
            <a:gdLst/>
            <a:ahLst/>
            <a:cxnLst/>
            <a:rect l="l" t="t" r="r" b="b"/>
            <a:pathLst>
              <a:path w="621029" h="808355">
                <a:moveTo>
                  <a:pt x="50622" y="682447"/>
                </a:moveTo>
                <a:lnTo>
                  <a:pt x="0" y="745070"/>
                </a:lnTo>
                <a:lnTo>
                  <a:pt x="38953" y="767009"/>
                </a:lnTo>
                <a:lnTo>
                  <a:pt x="80404" y="784623"/>
                </a:lnTo>
                <a:lnTo>
                  <a:pt x="124050" y="797596"/>
                </a:lnTo>
                <a:lnTo>
                  <a:pt x="169591" y="805612"/>
                </a:lnTo>
                <a:lnTo>
                  <a:pt x="216725" y="808355"/>
                </a:lnTo>
                <a:lnTo>
                  <a:pt x="263897" y="805612"/>
                </a:lnTo>
                <a:lnTo>
                  <a:pt x="309285" y="797662"/>
                </a:lnTo>
                <a:lnTo>
                  <a:pt x="352894" y="784754"/>
                </a:lnTo>
                <a:lnTo>
                  <a:pt x="394314" y="767212"/>
                </a:lnTo>
                <a:lnTo>
                  <a:pt x="433240" y="745343"/>
                </a:lnTo>
                <a:lnTo>
                  <a:pt x="457099" y="728243"/>
                </a:lnTo>
                <a:lnTo>
                  <a:pt x="216725" y="728243"/>
                </a:lnTo>
                <a:lnTo>
                  <a:pt x="171987" y="725173"/>
                </a:lnTo>
                <a:lnTo>
                  <a:pt x="129120" y="716241"/>
                </a:lnTo>
                <a:lnTo>
                  <a:pt x="88530" y="701861"/>
                </a:lnTo>
                <a:lnTo>
                  <a:pt x="50622" y="682447"/>
                </a:lnTo>
                <a:close/>
              </a:path>
              <a:path w="621029" h="808355">
                <a:moveTo>
                  <a:pt x="457099" y="80111"/>
                </a:moveTo>
                <a:lnTo>
                  <a:pt x="216725" y="80111"/>
                </a:lnTo>
                <a:lnTo>
                  <a:pt x="264611" y="83625"/>
                </a:lnTo>
                <a:lnTo>
                  <a:pt x="310317" y="93832"/>
                </a:lnTo>
                <a:lnTo>
                  <a:pt x="353339" y="110232"/>
                </a:lnTo>
                <a:lnTo>
                  <a:pt x="393179" y="132322"/>
                </a:lnTo>
                <a:lnTo>
                  <a:pt x="429333" y="159602"/>
                </a:lnTo>
                <a:lnTo>
                  <a:pt x="461300" y="191569"/>
                </a:lnTo>
                <a:lnTo>
                  <a:pt x="488580" y="227723"/>
                </a:lnTo>
                <a:lnTo>
                  <a:pt x="510670" y="267563"/>
                </a:lnTo>
                <a:lnTo>
                  <a:pt x="527070" y="310585"/>
                </a:lnTo>
                <a:lnTo>
                  <a:pt x="537277" y="356291"/>
                </a:lnTo>
                <a:lnTo>
                  <a:pt x="540791" y="404177"/>
                </a:lnTo>
                <a:lnTo>
                  <a:pt x="537277" y="452066"/>
                </a:lnTo>
                <a:lnTo>
                  <a:pt x="527070" y="497773"/>
                </a:lnTo>
                <a:lnTo>
                  <a:pt x="510670" y="540797"/>
                </a:lnTo>
                <a:lnTo>
                  <a:pt x="488580" y="580636"/>
                </a:lnTo>
                <a:lnTo>
                  <a:pt x="461300" y="616790"/>
                </a:lnTo>
                <a:lnTo>
                  <a:pt x="429333" y="648757"/>
                </a:lnTo>
                <a:lnTo>
                  <a:pt x="393179" y="676035"/>
                </a:lnTo>
                <a:lnTo>
                  <a:pt x="353339" y="698124"/>
                </a:lnTo>
                <a:lnTo>
                  <a:pt x="310317" y="714523"/>
                </a:lnTo>
                <a:lnTo>
                  <a:pt x="264611" y="724729"/>
                </a:lnTo>
                <a:lnTo>
                  <a:pt x="216725" y="728243"/>
                </a:lnTo>
                <a:lnTo>
                  <a:pt x="457099" y="728243"/>
                </a:lnTo>
                <a:lnTo>
                  <a:pt x="502386" y="689843"/>
                </a:lnTo>
                <a:lnTo>
                  <a:pt x="531995" y="656823"/>
                </a:lnTo>
                <a:lnTo>
                  <a:pt x="557888" y="620697"/>
                </a:lnTo>
                <a:lnTo>
                  <a:pt x="579758" y="581772"/>
                </a:lnTo>
                <a:lnTo>
                  <a:pt x="597300" y="540351"/>
                </a:lnTo>
                <a:lnTo>
                  <a:pt x="610209" y="496741"/>
                </a:lnTo>
                <a:lnTo>
                  <a:pt x="618178" y="451248"/>
                </a:lnTo>
                <a:lnTo>
                  <a:pt x="620903" y="404177"/>
                </a:lnTo>
                <a:lnTo>
                  <a:pt x="618178" y="357106"/>
                </a:lnTo>
                <a:lnTo>
                  <a:pt x="610209" y="311613"/>
                </a:lnTo>
                <a:lnTo>
                  <a:pt x="597300" y="268003"/>
                </a:lnTo>
                <a:lnTo>
                  <a:pt x="579758" y="226582"/>
                </a:lnTo>
                <a:lnTo>
                  <a:pt x="557888" y="187657"/>
                </a:lnTo>
                <a:lnTo>
                  <a:pt x="531995" y="151531"/>
                </a:lnTo>
                <a:lnTo>
                  <a:pt x="502386" y="118511"/>
                </a:lnTo>
                <a:lnTo>
                  <a:pt x="469366" y="88903"/>
                </a:lnTo>
                <a:lnTo>
                  <a:pt x="457099" y="80111"/>
                </a:lnTo>
                <a:close/>
              </a:path>
              <a:path w="621029" h="808355">
                <a:moveTo>
                  <a:pt x="216725" y="0"/>
                </a:moveTo>
                <a:lnTo>
                  <a:pt x="167981" y="2932"/>
                </a:lnTo>
                <a:lnTo>
                  <a:pt x="120954" y="11499"/>
                </a:lnTo>
                <a:lnTo>
                  <a:pt x="75975" y="25353"/>
                </a:lnTo>
                <a:lnTo>
                  <a:pt x="33375" y="44145"/>
                </a:lnTo>
                <a:lnTo>
                  <a:pt x="51633" y="55648"/>
                </a:lnTo>
                <a:lnTo>
                  <a:pt x="66547" y="70516"/>
                </a:lnTo>
                <a:lnTo>
                  <a:pt x="78452" y="87889"/>
                </a:lnTo>
                <a:lnTo>
                  <a:pt x="87680" y="106908"/>
                </a:lnTo>
                <a:lnTo>
                  <a:pt x="118075" y="95456"/>
                </a:lnTo>
                <a:lnTo>
                  <a:pt x="149826" y="87052"/>
                </a:lnTo>
                <a:lnTo>
                  <a:pt x="182765" y="81876"/>
                </a:lnTo>
                <a:lnTo>
                  <a:pt x="216725" y="80111"/>
                </a:lnTo>
                <a:lnTo>
                  <a:pt x="457099" y="80111"/>
                </a:lnTo>
                <a:lnTo>
                  <a:pt x="433240" y="63011"/>
                </a:lnTo>
                <a:lnTo>
                  <a:pt x="394314" y="41142"/>
                </a:lnTo>
                <a:lnTo>
                  <a:pt x="352894" y="23600"/>
                </a:lnTo>
                <a:lnTo>
                  <a:pt x="309285" y="10692"/>
                </a:lnTo>
                <a:lnTo>
                  <a:pt x="263794" y="2724"/>
                </a:lnTo>
                <a:lnTo>
                  <a:pt x="216725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/>
          <p:nvPr/>
        </p:nvSpPr>
        <p:spPr>
          <a:xfrm>
            <a:off x="1084692" y="16883"/>
            <a:ext cx="266700" cy="386715"/>
          </a:xfrm>
          <a:custGeom>
            <a:avLst/>
            <a:gdLst/>
            <a:ahLst/>
            <a:cxnLst/>
            <a:rect l="l" t="t" r="r" b="b"/>
            <a:pathLst>
              <a:path w="266700" h="386715">
                <a:moveTo>
                  <a:pt x="0" y="0"/>
                </a:moveTo>
                <a:lnTo>
                  <a:pt x="8730" y="115704"/>
                </a:lnTo>
                <a:lnTo>
                  <a:pt x="24649" y="180493"/>
                </a:lnTo>
                <a:lnTo>
                  <a:pt x="59462" y="217968"/>
                </a:lnTo>
                <a:lnTo>
                  <a:pt x="124879" y="251726"/>
                </a:lnTo>
                <a:lnTo>
                  <a:pt x="186188" y="292058"/>
                </a:lnTo>
                <a:lnTo>
                  <a:pt x="226109" y="336162"/>
                </a:lnTo>
                <a:lnTo>
                  <a:pt x="247767" y="371684"/>
                </a:lnTo>
                <a:lnTo>
                  <a:pt x="254292" y="386270"/>
                </a:lnTo>
                <a:lnTo>
                  <a:pt x="266307" y="308917"/>
                </a:lnTo>
                <a:lnTo>
                  <a:pt x="262308" y="264699"/>
                </a:lnTo>
                <a:lnTo>
                  <a:pt x="235093" y="237026"/>
                </a:lnTo>
                <a:lnTo>
                  <a:pt x="177457" y="209308"/>
                </a:lnTo>
                <a:lnTo>
                  <a:pt x="90322" y="150340"/>
                </a:lnTo>
                <a:lnTo>
                  <a:pt x="35921" y="81308"/>
                </a:lnTo>
                <a:lnTo>
                  <a:pt x="7925" y="23949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/>
        </p:nvSpPr>
        <p:spPr>
          <a:xfrm>
            <a:off x="1128926" y="223067"/>
            <a:ext cx="200025" cy="224790"/>
          </a:xfrm>
          <a:custGeom>
            <a:avLst/>
            <a:gdLst/>
            <a:ahLst/>
            <a:cxnLst/>
            <a:rect l="l" t="t" r="r" b="b"/>
            <a:pathLst>
              <a:path w="200025" h="224790">
                <a:moveTo>
                  <a:pt x="2387" y="0"/>
                </a:moveTo>
                <a:lnTo>
                  <a:pt x="0" y="50276"/>
                </a:lnTo>
                <a:lnTo>
                  <a:pt x="7287" y="80648"/>
                </a:lnTo>
                <a:lnTo>
                  <a:pt x="31523" y="103366"/>
                </a:lnTo>
                <a:lnTo>
                  <a:pt x="79984" y="130683"/>
                </a:lnTo>
                <a:lnTo>
                  <a:pt x="134107" y="164315"/>
                </a:lnTo>
                <a:lnTo>
                  <a:pt x="171290" y="194497"/>
                </a:lnTo>
                <a:lnTo>
                  <a:pt x="192725" y="216254"/>
                </a:lnTo>
                <a:lnTo>
                  <a:pt x="199606" y="224612"/>
                </a:lnTo>
                <a:lnTo>
                  <a:pt x="182521" y="162086"/>
                </a:lnTo>
                <a:lnTo>
                  <a:pt x="164795" y="125504"/>
                </a:lnTo>
                <a:lnTo>
                  <a:pt x="135601" y="100700"/>
                </a:lnTo>
                <a:lnTo>
                  <a:pt x="57509" y="59348"/>
                </a:lnTo>
                <a:lnTo>
                  <a:pt x="35601" y="44235"/>
                </a:lnTo>
                <a:lnTo>
                  <a:pt x="17518" y="25381"/>
                </a:lnTo>
                <a:lnTo>
                  <a:pt x="238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/>
          <p:nvPr/>
        </p:nvSpPr>
        <p:spPr>
          <a:xfrm>
            <a:off x="1131199" y="41178"/>
            <a:ext cx="219710" cy="252095"/>
          </a:xfrm>
          <a:custGeom>
            <a:avLst/>
            <a:gdLst/>
            <a:ahLst/>
            <a:cxnLst/>
            <a:rect l="l" t="t" r="r" b="b"/>
            <a:pathLst>
              <a:path w="219710" h="252094">
                <a:moveTo>
                  <a:pt x="0" y="0"/>
                </a:moveTo>
                <a:lnTo>
                  <a:pt x="23521" y="70005"/>
                </a:lnTo>
                <a:lnTo>
                  <a:pt x="46248" y="109701"/>
                </a:lnTo>
                <a:lnTo>
                  <a:pt x="81579" y="133811"/>
                </a:lnTo>
                <a:lnTo>
                  <a:pt x="142913" y="157060"/>
                </a:lnTo>
                <a:lnTo>
                  <a:pt x="175384" y="179141"/>
                </a:lnTo>
                <a:lnTo>
                  <a:pt x="199210" y="210978"/>
                </a:lnTo>
                <a:lnTo>
                  <a:pt x="213880" y="239596"/>
                </a:lnTo>
                <a:lnTo>
                  <a:pt x="218884" y="252018"/>
                </a:lnTo>
                <a:lnTo>
                  <a:pt x="219425" y="179121"/>
                </a:lnTo>
                <a:lnTo>
                  <a:pt x="212780" y="139569"/>
                </a:lnTo>
                <a:lnTo>
                  <a:pt x="192808" y="119634"/>
                </a:lnTo>
                <a:lnTo>
                  <a:pt x="153365" y="105587"/>
                </a:lnTo>
                <a:lnTo>
                  <a:pt x="84101" y="75218"/>
                </a:lnTo>
                <a:lnTo>
                  <a:pt x="36415" y="40463"/>
                </a:lnTo>
                <a:lnTo>
                  <a:pt x="8863" y="11874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/>
          <p:cNvSpPr/>
          <p:nvPr/>
        </p:nvSpPr>
        <p:spPr>
          <a:xfrm>
            <a:off x="1097621" y="485310"/>
            <a:ext cx="402590" cy="497840"/>
          </a:xfrm>
          <a:custGeom>
            <a:avLst/>
            <a:gdLst/>
            <a:ahLst/>
            <a:cxnLst/>
            <a:rect l="l" t="t" r="r" b="b"/>
            <a:pathLst>
              <a:path w="402589" h="497839">
                <a:moveTo>
                  <a:pt x="257797" y="0"/>
                </a:moveTo>
                <a:lnTo>
                  <a:pt x="250151" y="0"/>
                </a:lnTo>
                <a:lnTo>
                  <a:pt x="0" y="497763"/>
                </a:lnTo>
                <a:lnTo>
                  <a:pt x="402336" y="127"/>
                </a:lnTo>
                <a:lnTo>
                  <a:pt x="25779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/>
          <p:cNvSpPr/>
          <p:nvPr/>
        </p:nvSpPr>
        <p:spPr>
          <a:xfrm>
            <a:off x="2089999" y="68318"/>
            <a:ext cx="3034106" cy="972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2"/>
          <p:cNvSpPr/>
          <p:nvPr/>
        </p:nvSpPr>
        <p:spPr>
          <a:xfrm>
            <a:off x="2084169" y="665878"/>
            <a:ext cx="3035846" cy="2241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3"/>
          <p:cNvSpPr/>
          <p:nvPr/>
        </p:nvSpPr>
        <p:spPr>
          <a:xfrm>
            <a:off x="2310839" y="406900"/>
            <a:ext cx="0" cy="77470"/>
          </a:xfrm>
          <a:custGeom>
            <a:avLst/>
            <a:gdLst/>
            <a:ahLst/>
            <a:cxnLst/>
            <a:rect l="l" t="t" r="r" b="b"/>
            <a:pathLst>
              <a:path h="77469">
                <a:moveTo>
                  <a:pt x="0" y="0"/>
                </a:moveTo>
                <a:lnTo>
                  <a:pt x="0" y="7747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4"/>
          <p:cNvSpPr/>
          <p:nvPr/>
        </p:nvSpPr>
        <p:spPr>
          <a:xfrm>
            <a:off x="2279127" y="382135"/>
            <a:ext cx="198120" cy="0"/>
          </a:xfrm>
          <a:custGeom>
            <a:avLst/>
            <a:gdLst/>
            <a:ahLst/>
            <a:cxnLst/>
            <a:rect l="l" t="t" r="r" b="b"/>
            <a:pathLst>
              <a:path w="198120">
                <a:moveTo>
                  <a:pt x="0" y="0"/>
                </a:moveTo>
                <a:lnTo>
                  <a:pt x="198107" y="0"/>
                </a:lnTo>
              </a:path>
            </a:pathLst>
          </a:custGeom>
          <a:ln w="49529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5"/>
          <p:cNvSpPr/>
          <p:nvPr/>
        </p:nvSpPr>
        <p:spPr>
          <a:xfrm>
            <a:off x="2310839" y="287520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85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/>
          <p:cNvSpPr/>
          <p:nvPr/>
        </p:nvSpPr>
        <p:spPr>
          <a:xfrm>
            <a:off x="2445522" y="406366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8003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7"/>
          <p:cNvSpPr/>
          <p:nvPr/>
        </p:nvSpPr>
        <p:spPr>
          <a:xfrm>
            <a:off x="2445522" y="287964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596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/>
          <p:cNvSpPr/>
          <p:nvPr/>
        </p:nvSpPr>
        <p:spPr>
          <a:xfrm>
            <a:off x="2502952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05" y="0"/>
                </a:moveTo>
                <a:lnTo>
                  <a:pt x="25247" y="0"/>
                </a:lnTo>
                <a:lnTo>
                  <a:pt x="15709" y="1117"/>
                </a:lnTo>
                <a:lnTo>
                  <a:pt x="1117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688" y="196405"/>
                </a:lnTo>
                <a:lnTo>
                  <a:pt x="174243" y="196405"/>
                </a:lnTo>
                <a:lnTo>
                  <a:pt x="174243" y="148996"/>
                </a:lnTo>
                <a:lnTo>
                  <a:pt x="69316" y="148996"/>
                </a:lnTo>
                <a:lnTo>
                  <a:pt x="66217" y="146189"/>
                </a:lnTo>
                <a:lnTo>
                  <a:pt x="64820" y="145072"/>
                </a:lnTo>
                <a:lnTo>
                  <a:pt x="63411" y="142824"/>
                </a:lnTo>
                <a:lnTo>
                  <a:pt x="63411" y="117563"/>
                </a:lnTo>
                <a:lnTo>
                  <a:pt x="170599" y="117563"/>
                </a:lnTo>
                <a:lnTo>
                  <a:pt x="170599" y="74917"/>
                </a:lnTo>
                <a:lnTo>
                  <a:pt x="63411" y="74917"/>
                </a:lnTo>
                <a:lnTo>
                  <a:pt x="63411" y="53022"/>
                </a:lnTo>
                <a:lnTo>
                  <a:pt x="66497" y="50507"/>
                </a:lnTo>
                <a:lnTo>
                  <a:pt x="68745" y="48539"/>
                </a:lnTo>
                <a:lnTo>
                  <a:pt x="72669" y="47701"/>
                </a:lnTo>
                <a:lnTo>
                  <a:pt x="173405" y="47701"/>
                </a:lnTo>
                <a:lnTo>
                  <a:pt x="173405" y="0"/>
                </a:lnTo>
                <a:close/>
              </a:path>
              <a:path w="174625" h="196850">
                <a:moveTo>
                  <a:pt x="174243" y="148717"/>
                </a:moveTo>
                <a:lnTo>
                  <a:pt x="74358" y="148717"/>
                </a:lnTo>
                <a:lnTo>
                  <a:pt x="69316" y="148996"/>
                </a:lnTo>
                <a:lnTo>
                  <a:pt x="174243" y="148996"/>
                </a:lnTo>
                <a:lnTo>
                  <a:pt x="174243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9"/>
          <p:cNvSpPr/>
          <p:nvPr/>
        </p:nvSpPr>
        <p:spPr>
          <a:xfrm>
            <a:off x="269760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1" y="906"/>
                </a:lnTo>
                <a:lnTo>
                  <a:pt x="279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89" y="139738"/>
                </a:lnTo>
                <a:lnTo>
                  <a:pt x="190444" y="115314"/>
                </a:lnTo>
                <a:lnTo>
                  <a:pt x="196577" y="91465"/>
                </a:lnTo>
                <a:lnTo>
                  <a:pt x="124587" y="91465"/>
                </a:lnTo>
                <a:lnTo>
                  <a:pt x="116725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49" y="48806"/>
                </a:lnTo>
                <a:lnTo>
                  <a:pt x="197419" y="48806"/>
                </a:lnTo>
                <a:lnTo>
                  <a:pt x="197397" y="48390"/>
                </a:lnTo>
                <a:lnTo>
                  <a:pt x="174934" y="6622"/>
                </a:lnTo>
                <a:lnTo>
                  <a:pt x="154077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19" y="48806"/>
                </a:moveTo>
                <a:lnTo>
                  <a:pt x="124015" y="48806"/>
                </a:lnTo>
                <a:lnTo>
                  <a:pt x="129362" y="53314"/>
                </a:lnTo>
                <a:lnTo>
                  <a:pt x="134404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77" y="91465"/>
                </a:lnTo>
                <a:lnTo>
                  <a:pt x="197940" y="80771"/>
                </a:lnTo>
                <a:lnTo>
                  <a:pt x="198374" y="67335"/>
                </a:lnTo>
                <a:lnTo>
                  <a:pt x="197419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0"/>
          <p:cNvSpPr/>
          <p:nvPr/>
        </p:nvSpPr>
        <p:spPr>
          <a:xfrm>
            <a:off x="2913810" y="287964"/>
            <a:ext cx="177800" cy="196850"/>
          </a:xfrm>
          <a:custGeom>
            <a:avLst/>
            <a:gdLst/>
            <a:ahLst/>
            <a:cxnLst/>
            <a:rect l="l" t="t" r="r" b="b"/>
            <a:pathLst>
              <a:path w="177800" h="196850">
                <a:moveTo>
                  <a:pt x="177342" y="0"/>
                </a:moveTo>
                <a:lnTo>
                  <a:pt x="21602" y="0"/>
                </a:lnTo>
                <a:lnTo>
                  <a:pt x="12903" y="4203"/>
                </a:lnTo>
                <a:lnTo>
                  <a:pt x="0" y="35915"/>
                </a:lnTo>
                <a:lnTo>
                  <a:pt x="0" y="196405"/>
                </a:lnTo>
                <a:lnTo>
                  <a:pt x="63423" y="196405"/>
                </a:lnTo>
                <a:lnTo>
                  <a:pt x="63423" y="53873"/>
                </a:lnTo>
                <a:lnTo>
                  <a:pt x="65087" y="51638"/>
                </a:lnTo>
                <a:lnTo>
                  <a:pt x="67614" y="48539"/>
                </a:lnTo>
                <a:lnTo>
                  <a:pt x="177342" y="48539"/>
                </a:lnTo>
                <a:lnTo>
                  <a:pt x="177342" y="0"/>
                </a:lnTo>
                <a:close/>
              </a:path>
              <a:path w="177800" h="196850">
                <a:moveTo>
                  <a:pt x="177342" y="48539"/>
                </a:moveTo>
                <a:lnTo>
                  <a:pt x="67614" y="48539"/>
                </a:lnTo>
                <a:lnTo>
                  <a:pt x="72669" y="48806"/>
                </a:lnTo>
                <a:lnTo>
                  <a:pt x="177342" y="48806"/>
                </a:lnTo>
                <a:lnTo>
                  <a:pt x="177342" y="48539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/>
          <p:cNvSpPr/>
          <p:nvPr/>
        </p:nvSpPr>
        <p:spPr>
          <a:xfrm>
            <a:off x="3098975" y="285716"/>
            <a:ext cx="216535" cy="201295"/>
          </a:xfrm>
          <a:custGeom>
            <a:avLst/>
            <a:gdLst/>
            <a:ahLst/>
            <a:cxnLst/>
            <a:rect l="l" t="t" r="r" b="b"/>
            <a:pathLst>
              <a:path w="216535" h="201294">
                <a:moveTo>
                  <a:pt x="108051" y="0"/>
                </a:moveTo>
                <a:lnTo>
                  <a:pt x="61841" y="2844"/>
                </a:lnTo>
                <a:lnTo>
                  <a:pt x="22174" y="20205"/>
                </a:lnTo>
                <a:lnTo>
                  <a:pt x="3090" y="57807"/>
                </a:lnTo>
                <a:lnTo>
                  <a:pt x="0" y="100456"/>
                </a:lnTo>
                <a:lnTo>
                  <a:pt x="464" y="121008"/>
                </a:lnTo>
                <a:lnTo>
                  <a:pt x="9713" y="163393"/>
                </a:lnTo>
                <a:lnTo>
                  <a:pt x="40239" y="192028"/>
                </a:lnTo>
                <a:lnTo>
                  <a:pt x="85228" y="200467"/>
                </a:lnTo>
                <a:lnTo>
                  <a:pt x="108051" y="200901"/>
                </a:lnTo>
                <a:lnTo>
                  <a:pt x="130852" y="200467"/>
                </a:lnTo>
                <a:lnTo>
                  <a:pt x="175826" y="192028"/>
                </a:lnTo>
                <a:lnTo>
                  <a:pt x="206351" y="163393"/>
                </a:lnTo>
                <a:lnTo>
                  <a:pt x="209987" y="152082"/>
                </a:lnTo>
                <a:lnTo>
                  <a:pt x="108051" y="152082"/>
                </a:lnTo>
                <a:lnTo>
                  <a:pt x="96912" y="151664"/>
                </a:lnTo>
                <a:lnTo>
                  <a:pt x="66332" y="121223"/>
                </a:lnTo>
                <a:lnTo>
                  <a:pt x="65100" y="100456"/>
                </a:lnTo>
                <a:lnTo>
                  <a:pt x="65253" y="89222"/>
                </a:lnTo>
                <a:lnTo>
                  <a:pt x="87269" y="51139"/>
                </a:lnTo>
                <a:lnTo>
                  <a:pt x="108051" y="48831"/>
                </a:lnTo>
                <a:lnTo>
                  <a:pt x="210072" y="48831"/>
                </a:lnTo>
                <a:lnTo>
                  <a:pt x="206351" y="37324"/>
                </a:lnTo>
                <a:lnTo>
                  <a:pt x="193890" y="20205"/>
                </a:lnTo>
                <a:lnTo>
                  <a:pt x="175785" y="8883"/>
                </a:lnTo>
                <a:lnTo>
                  <a:pt x="154228" y="2844"/>
                </a:lnTo>
                <a:lnTo>
                  <a:pt x="131043" y="435"/>
                </a:lnTo>
                <a:lnTo>
                  <a:pt x="108051" y="0"/>
                </a:lnTo>
                <a:close/>
              </a:path>
              <a:path w="216535" h="201294">
                <a:moveTo>
                  <a:pt x="210072" y="48831"/>
                </a:moveTo>
                <a:lnTo>
                  <a:pt x="108051" y="48831"/>
                </a:lnTo>
                <a:lnTo>
                  <a:pt x="119370" y="49249"/>
                </a:lnTo>
                <a:lnTo>
                  <a:pt x="128800" y="51139"/>
                </a:lnTo>
                <a:lnTo>
                  <a:pt x="150890" y="88942"/>
                </a:lnTo>
                <a:lnTo>
                  <a:pt x="150850" y="111418"/>
                </a:lnTo>
                <a:lnTo>
                  <a:pt x="128800" y="149774"/>
                </a:lnTo>
                <a:lnTo>
                  <a:pt x="108051" y="152082"/>
                </a:lnTo>
                <a:lnTo>
                  <a:pt x="209987" y="152082"/>
                </a:lnTo>
                <a:lnTo>
                  <a:pt x="212974" y="142792"/>
                </a:lnTo>
                <a:lnTo>
                  <a:pt x="215600" y="121008"/>
                </a:lnTo>
                <a:lnTo>
                  <a:pt x="216065" y="100456"/>
                </a:lnTo>
                <a:lnTo>
                  <a:pt x="215590" y="79481"/>
                </a:lnTo>
                <a:lnTo>
                  <a:pt x="212974" y="57807"/>
                </a:lnTo>
                <a:lnTo>
                  <a:pt x="210072" y="48831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2"/>
          <p:cNvSpPr/>
          <p:nvPr/>
        </p:nvSpPr>
        <p:spPr>
          <a:xfrm>
            <a:off x="3484306" y="285716"/>
            <a:ext cx="235585" cy="198755"/>
          </a:xfrm>
          <a:custGeom>
            <a:avLst/>
            <a:gdLst/>
            <a:ahLst/>
            <a:cxnLst/>
            <a:rect l="l" t="t" r="r" b="b"/>
            <a:pathLst>
              <a:path w="235585" h="198755">
                <a:moveTo>
                  <a:pt x="117576" y="0"/>
                </a:moveTo>
                <a:lnTo>
                  <a:pt x="78039" y="13967"/>
                </a:lnTo>
                <a:lnTo>
                  <a:pt x="0" y="198653"/>
                </a:lnTo>
                <a:lnTo>
                  <a:pt x="66789" y="198653"/>
                </a:lnTo>
                <a:lnTo>
                  <a:pt x="82219" y="158267"/>
                </a:lnTo>
                <a:lnTo>
                  <a:pt x="218360" y="158267"/>
                </a:lnTo>
                <a:lnTo>
                  <a:pt x="199688" y="113360"/>
                </a:lnTo>
                <a:lnTo>
                  <a:pt x="97383" y="113360"/>
                </a:lnTo>
                <a:lnTo>
                  <a:pt x="115062" y="63690"/>
                </a:lnTo>
                <a:lnTo>
                  <a:pt x="115633" y="62293"/>
                </a:lnTo>
                <a:lnTo>
                  <a:pt x="116713" y="59474"/>
                </a:lnTo>
                <a:lnTo>
                  <a:pt x="177283" y="59474"/>
                </a:lnTo>
                <a:lnTo>
                  <a:pt x="162471" y="23850"/>
                </a:lnTo>
                <a:lnTo>
                  <a:pt x="154191" y="10892"/>
                </a:lnTo>
                <a:lnTo>
                  <a:pt x="143595" y="3719"/>
                </a:lnTo>
                <a:lnTo>
                  <a:pt x="131213" y="649"/>
                </a:lnTo>
                <a:lnTo>
                  <a:pt x="117576" y="0"/>
                </a:lnTo>
                <a:close/>
              </a:path>
              <a:path w="235585" h="198755">
                <a:moveTo>
                  <a:pt x="218360" y="158267"/>
                </a:moveTo>
                <a:lnTo>
                  <a:pt x="152933" y="158267"/>
                </a:lnTo>
                <a:lnTo>
                  <a:pt x="168363" y="198653"/>
                </a:lnTo>
                <a:lnTo>
                  <a:pt x="235153" y="198653"/>
                </a:lnTo>
                <a:lnTo>
                  <a:pt x="218360" y="158267"/>
                </a:lnTo>
                <a:close/>
              </a:path>
              <a:path w="235585" h="198755">
                <a:moveTo>
                  <a:pt x="177283" y="59474"/>
                </a:moveTo>
                <a:lnTo>
                  <a:pt x="118402" y="59474"/>
                </a:lnTo>
                <a:lnTo>
                  <a:pt x="120103" y="63690"/>
                </a:lnTo>
                <a:lnTo>
                  <a:pt x="137782" y="113360"/>
                </a:lnTo>
                <a:lnTo>
                  <a:pt x="199688" y="113360"/>
                </a:lnTo>
                <a:lnTo>
                  <a:pt x="177283" y="59474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3"/>
          <p:cNvSpPr/>
          <p:nvPr/>
        </p:nvSpPr>
        <p:spPr>
          <a:xfrm>
            <a:off x="3729188" y="287964"/>
            <a:ext cx="179070" cy="196850"/>
          </a:xfrm>
          <a:custGeom>
            <a:avLst/>
            <a:gdLst/>
            <a:ahLst/>
            <a:cxnLst/>
            <a:rect l="l" t="t" r="r" b="b"/>
            <a:pathLst>
              <a:path w="179070" h="196850">
                <a:moveTo>
                  <a:pt x="94284" y="75768"/>
                </a:moveTo>
                <a:lnTo>
                  <a:pt x="3657" y="75768"/>
                </a:lnTo>
                <a:lnTo>
                  <a:pt x="3657" y="118402"/>
                </a:lnTo>
                <a:lnTo>
                  <a:pt x="99898" y="118402"/>
                </a:lnTo>
                <a:lnTo>
                  <a:pt x="105232" y="118694"/>
                </a:lnTo>
                <a:lnTo>
                  <a:pt x="113639" y="124307"/>
                </a:lnTo>
                <a:lnTo>
                  <a:pt x="113919" y="129641"/>
                </a:lnTo>
                <a:lnTo>
                  <a:pt x="113919" y="137210"/>
                </a:lnTo>
                <a:lnTo>
                  <a:pt x="113093" y="142265"/>
                </a:lnTo>
                <a:lnTo>
                  <a:pt x="108051" y="145351"/>
                </a:lnTo>
                <a:lnTo>
                  <a:pt x="104952" y="147027"/>
                </a:lnTo>
                <a:lnTo>
                  <a:pt x="100469" y="147599"/>
                </a:lnTo>
                <a:lnTo>
                  <a:pt x="0" y="147599"/>
                </a:lnTo>
                <a:lnTo>
                  <a:pt x="0" y="196405"/>
                </a:lnTo>
                <a:lnTo>
                  <a:pt x="121070" y="196508"/>
                </a:lnTo>
                <a:lnTo>
                  <a:pt x="162191" y="187705"/>
                </a:lnTo>
                <a:lnTo>
                  <a:pt x="178951" y="145351"/>
                </a:lnTo>
                <a:lnTo>
                  <a:pt x="178898" y="135152"/>
                </a:lnTo>
                <a:lnTo>
                  <a:pt x="159107" y="99572"/>
                </a:lnTo>
                <a:lnTo>
                  <a:pt x="145084" y="97358"/>
                </a:lnTo>
                <a:lnTo>
                  <a:pt x="145084" y="96253"/>
                </a:lnTo>
                <a:lnTo>
                  <a:pt x="170309" y="76034"/>
                </a:lnTo>
                <a:lnTo>
                  <a:pt x="102971" y="76034"/>
                </a:lnTo>
                <a:lnTo>
                  <a:pt x="94284" y="75768"/>
                </a:lnTo>
                <a:close/>
              </a:path>
              <a:path w="179070" h="196850">
                <a:moveTo>
                  <a:pt x="109994" y="0"/>
                </a:moveTo>
                <a:lnTo>
                  <a:pt x="1130" y="0"/>
                </a:lnTo>
                <a:lnTo>
                  <a:pt x="1130" y="48818"/>
                </a:lnTo>
                <a:lnTo>
                  <a:pt x="99898" y="48818"/>
                </a:lnTo>
                <a:lnTo>
                  <a:pt x="103263" y="49390"/>
                </a:lnTo>
                <a:lnTo>
                  <a:pt x="105524" y="50215"/>
                </a:lnTo>
                <a:lnTo>
                  <a:pt x="110286" y="52476"/>
                </a:lnTo>
                <a:lnTo>
                  <a:pt x="110832" y="56400"/>
                </a:lnTo>
                <a:lnTo>
                  <a:pt x="110832" y="64261"/>
                </a:lnTo>
                <a:lnTo>
                  <a:pt x="110553" y="69024"/>
                </a:lnTo>
                <a:lnTo>
                  <a:pt x="107188" y="72097"/>
                </a:lnTo>
                <a:lnTo>
                  <a:pt x="102971" y="76034"/>
                </a:lnTo>
                <a:lnTo>
                  <a:pt x="170309" y="76034"/>
                </a:lnTo>
                <a:lnTo>
                  <a:pt x="172008" y="71801"/>
                </a:lnTo>
                <a:lnTo>
                  <a:pt x="173406" y="63120"/>
                </a:lnTo>
                <a:lnTo>
                  <a:pt x="173624" y="56400"/>
                </a:lnTo>
                <a:lnTo>
                  <a:pt x="173549" y="48818"/>
                </a:lnTo>
                <a:lnTo>
                  <a:pt x="151153" y="5679"/>
                </a:lnTo>
                <a:lnTo>
                  <a:pt x="123998" y="175"/>
                </a:lnTo>
                <a:lnTo>
                  <a:pt x="10999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4"/>
          <p:cNvSpPr/>
          <p:nvPr/>
        </p:nvSpPr>
        <p:spPr>
          <a:xfrm>
            <a:off x="4144084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31" y="0"/>
                </a:moveTo>
                <a:lnTo>
                  <a:pt x="25247" y="0"/>
                </a:lnTo>
                <a:lnTo>
                  <a:pt x="15735" y="1117"/>
                </a:lnTo>
                <a:lnTo>
                  <a:pt x="1130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714" y="196405"/>
                </a:lnTo>
                <a:lnTo>
                  <a:pt x="174256" y="196405"/>
                </a:lnTo>
                <a:lnTo>
                  <a:pt x="174256" y="148996"/>
                </a:lnTo>
                <a:lnTo>
                  <a:pt x="69329" y="148996"/>
                </a:lnTo>
                <a:lnTo>
                  <a:pt x="66230" y="146189"/>
                </a:lnTo>
                <a:lnTo>
                  <a:pt x="64833" y="145072"/>
                </a:lnTo>
                <a:lnTo>
                  <a:pt x="63423" y="142824"/>
                </a:lnTo>
                <a:lnTo>
                  <a:pt x="63423" y="117563"/>
                </a:lnTo>
                <a:lnTo>
                  <a:pt x="170624" y="117563"/>
                </a:lnTo>
                <a:lnTo>
                  <a:pt x="170624" y="74917"/>
                </a:lnTo>
                <a:lnTo>
                  <a:pt x="63423" y="74917"/>
                </a:lnTo>
                <a:lnTo>
                  <a:pt x="63423" y="53022"/>
                </a:lnTo>
                <a:lnTo>
                  <a:pt x="66522" y="50507"/>
                </a:lnTo>
                <a:lnTo>
                  <a:pt x="68770" y="48539"/>
                </a:lnTo>
                <a:lnTo>
                  <a:pt x="72682" y="47701"/>
                </a:lnTo>
                <a:lnTo>
                  <a:pt x="173431" y="47701"/>
                </a:lnTo>
                <a:lnTo>
                  <a:pt x="173431" y="0"/>
                </a:lnTo>
                <a:close/>
              </a:path>
              <a:path w="174625" h="196850">
                <a:moveTo>
                  <a:pt x="174256" y="148717"/>
                </a:moveTo>
                <a:lnTo>
                  <a:pt x="74383" y="148717"/>
                </a:lnTo>
                <a:lnTo>
                  <a:pt x="69329" y="148996"/>
                </a:lnTo>
                <a:lnTo>
                  <a:pt x="174256" y="148996"/>
                </a:lnTo>
                <a:lnTo>
                  <a:pt x="174256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5"/>
          <p:cNvSpPr/>
          <p:nvPr/>
        </p:nvSpPr>
        <p:spPr>
          <a:xfrm>
            <a:off x="4331396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5" h="196850">
                <a:moveTo>
                  <a:pt x="168910" y="0"/>
                </a:moveTo>
                <a:lnTo>
                  <a:pt x="85864" y="0"/>
                </a:lnTo>
                <a:lnTo>
                  <a:pt x="68299" y="754"/>
                </a:lnTo>
                <a:lnTo>
                  <a:pt x="17132" y="25527"/>
                </a:lnTo>
                <a:lnTo>
                  <a:pt x="701" y="77621"/>
                </a:lnTo>
                <a:lnTo>
                  <a:pt x="0" y="100736"/>
                </a:lnTo>
                <a:lnTo>
                  <a:pt x="1150" y="125728"/>
                </a:lnTo>
                <a:lnTo>
                  <a:pt x="17970" y="172275"/>
                </a:lnTo>
                <a:lnTo>
                  <a:pt x="63894" y="195437"/>
                </a:lnTo>
                <a:lnTo>
                  <a:pt x="85013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63" y="147599"/>
                </a:lnTo>
                <a:lnTo>
                  <a:pt x="102424" y="147358"/>
                </a:lnTo>
                <a:lnTo>
                  <a:pt x="68418" y="128727"/>
                </a:lnTo>
                <a:lnTo>
                  <a:pt x="65112" y="99593"/>
                </a:lnTo>
                <a:lnTo>
                  <a:pt x="65329" y="91429"/>
                </a:lnTo>
                <a:lnTo>
                  <a:pt x="79316" y="55214"/>
                </a:lnTo>
                <a:lnTo>
                  <a:pt x="116459" y="48806"/>
                </a:lnTo>
                <a:lnTo>
                  <a:pt x="168910" y="48806"/>
                </a:lnTo>
                <a:lnTo>
                  <a:pt x="16891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6"/>
          <p:cNvSpPr/>
          <p:nvPr/>
        </p:nvSpPr>
        <p:spPr>
          <a:xfrm>
            <a:off x="4508815" y="287964"/>
            <a:ext cx="222250" cy="196850"/>
          </a:xfrm>
          <a:custGeom>
            <a:avLst/>
            <a:gdLst/>
            <a:ahLst/>
            <a:cxnLst/>
            <a:rect l="l" t="t" r="r" b="b"/>
            <a:pathLst>
              <a:path w="222250" h="196850">
                <a:moveTo>
                  <a:pt x="70713" y="0"/>
                </a:moveTo>
                <a:lnTo>
                  <a:pt x="0" y="0"/>
                </a:lnTo>
                <a:lnTo>
                  <a:pt x="78574" y="140576"/>
                </a:lnTo>
                <a:lnTo>
                  <a:pt x="47155" y="196405"/>
                </a:lnTo>
                <a:lnTo>
                  <a:pt x="116192" y="196405"/>
                </a:lnTo>
                <a:lnTo>
                  <a:pt x="176937" y="83616"/>
                </a:lnTo>
                <a:lnTo>
                  <a:pt x="111683" y="83616"/>
                </a:lnTo>
                <a:lnTo>
                  <a:pt x="70713" y="0"/>
                </a:lnTo>
                <a:close/>
              </a:path>
              <a:path w="222250" h="196850">
                <a:moveTo>
                  <a:pt x="221970" y="0"/>
                </a:moveTo>
                <a:lnTo>
                  <a:pt x="152933" y="0"/>
                </a:lnTo>
                <a:lnTo>
                  <a:pt x="111683" y="83616"/>
                </a:lnTo>
                <a:lnTo>
                  <a:pt x="176937" y="83616"/>
                </a:lnTo>
                <a:lnTo>
                  <a:pt x="22197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7"/>
          <p:cNvSpPr/>
          <p:nvPr/>
        </p:nvSpPr>
        <p:spPr>
          <a:xfrm>
            <a:off x="473694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2" y="906"/>
                </a:lnTo>
                <a:lnTo>
                  <a:pt x="281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77" y="139738"/>
                </a:lnTo>
                <a:lnTo>
                  <a:pt x="190451" y="115314"/>
                </a:lnTo>
                <a:lnTo>
                  <a:pt x="196588" y="91465"/>
                </a:lnTo>
                <a:lnTo>
                  <a:pt x="124587" y="91465"/>
                </a:lnTo>
                <a:lnTo>
                  <a:pt x="116713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36" y="48806"/>
                </a:lnTo>
                <a:lnTo>
                  <a:pt x="197427" y="48806"/>
                </a:lnTo>
                <a:lnTo>
                  <a:pt x="197406" y="48390"/>
                </a:lnTo>
                <a:lnTo>
                  <a:pt x="174925" y="6622"/>
                </a:lnTo>
                <a:lnTo>
                  <a:pt x="154081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27" y="48806"/>
                </a:moveTo>
                <a:lnTo>
                  <a:pt x="124015" y="48806"/>
                </a:lnTo>
                <a:lnTo>
                  <a:pt x="129349" y="53314"/>
                </a:lnTo>
                <a:lnTo>
                  <a:pt x="134416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88" y="91465"/>
                </a:lnTo>
                <a:lnTo>
                  <a:pt x="197953" y="80771"/>
                </a:lnTo>
                <a:lnTo>
                  <a:pt x="198386" y="67335"/>
                </a:lnTo>
                <a:lnTo>
                  <a:pt x="197427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8"/>
          <p:cNvSpPr/>
          <p:nvPr/>
        </p:nvSpPr>
        <p:spPr>
          <a:xfrm>
            <a:off x="4950165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4" h="196850">
                <a:moveTo>
                  <a:pt x="168922" y="0"/>
                </a:moveTo>
                <a:lnTo>
                  <a:pt x="85864" y="0"/>
                </a:lnTo>
                <a:lnTo>
                  <a:pt x="68291" y="754"/>
                </a:lnTo>
                <a:lnTo>
                  <a:pt x="17106" y="25527"/>
                </a:lnTo>
                <a:lnTo>
                  <a:pt x="703" y="77621"/>
                </a:lnTo>
                <a:lnTo>
                  <a:pt x="0" y="100736"/>
                </a:lnTo>
                <a:lnTo>
                  <a:pt x="1148" y="125728"/>
                </a:lnTo>
                <a:lnTo>
                  <a:pt x="17957" y="172275"/>
                </a:lnTo>
                <a:lnTo>
                  <a:pt x="63890" y="195437"/>
                </a:lnTo>
                <a:lnTo>
                  <a:pt x="85026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76" y="147599"/>
                </a:lnTo>
                <a:lnTo>
                  <a:pt x="102416" y="147358"/>
                </a:lnTo>
                <a:lnTo>
                  <a:pt x="68416" y="128727"/>
                </a:lnTo>
                <a:lnTo>
                  <a:pt x="65100" y="99593"/>
                </a:lnTo>
                <a:lnTo>
                  <a:pt x="65320" y="91429"/>
                </a:lnTo>
                <a:lnTo>
                  <a:pt x="79313" y="55214"/>
                </a:lnTo>
                <a:lnTo>
                  <a:pt x="116446" y="48806"/>
                </a:lnTo>
                <a:lnTo>
                  <a:pt x="168922" y="48806"/>
                </a:lnTo>
                <a:lnTo>
                  <a:pt x="168922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9"/>
          <p:cNvSpPr/>
          <p:nvPr/>
        </p:nvSpPr>
        <p:spPr>
          <a:xfrm>
            <a:off x="2084233" y="557446"/>
            <a:ext cx="3037840" cy="0"/>
          </a:xfrm>
          <a:custGeom>
            <a:avLst/>
            <a:gdLst/>
            <a:ahLst/>
            <a:cxnLst/>
            <a:rect l="l" t="t" r="r" b="b"/>
            <a:pathLst>
              <a:path w="3037840">
                <a:moveTo>
                  <a:pt x="0" y="0"/>
                </a:moveTo>
                <a:lnTo>
                  <a:pt x="3037458" y="0"/>
                </a:lnTo>
              </a:path>
            </a:pathLst>
          </a:custGeom>
          <a:ln w="9245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0"/>
          <p:cNvSpPr/>
          <p:nvPr/>
        </p:nvSpPr>
        <p:spPr>
          <a:xfrm>
            <a:off x="2087027" y="287964"/>
            <a:ext cx="153670" cy="21590"/>
          </a:xfrm>
          <a:custGeom>
            <a:avLst/>
            <a:gdLst/>
            <a:ahLst/>
            <a:cxnLst/>
            <a:rect l="l" t="t" r="r" b="b"/>
            <a:pathLst>
              <a:path w="153670" h="21590">
                <a:moveTo>
                  <a:pt x="94005" y="0"/>
                </a:moveTo>
                <a:lnTo>
                  <a:pt x="0" y="0"/>
                </a:lnTo>
                <a:lnTo>
                  <a:pt x="0" y="21424"/>
                </a:lnTo>
                <a:lnTo>
                  <a:pt x="153530" y="21424"/>
                </a:lnTo>
                <a:lnTo>
                  <a:pt x="152082" y="19634"/>
                </a:lnTo>
                <a:lnTo>
                  <a:pt x="142968" y="12306"/>
                </a:lnTo>
                <a:lnTo>
                  <a:pt x="130511" y="6030"/>
                </a:lnTo>
                <a:lnTo>
                  <a:pt x="114320" y="1648"/>
                </a:lnTo>
                <a:lnTo>
                  <a:pt x="9400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1"/>
          <p:cNvSpPr/>
          <p:nvPr/>
        </p:nvSpPr>
        <p:spPr>
          <a:xfrm>
            <a:off x="2084499" y="320946"/>
            <a:ext cx="174625" cy="163830"/>
          </a:xfrm>
          <a:custGeom>
            <a:avLst/>
            <a:gdLst/>
            <a:ahLst/>
            <a:cxnLst/>
            <a:rect l="l" t="t" r="r" b="b"/>
            <a:pathLst>
              <a:path w="174625" h="163830">
                <a:moveTo>
                  <a:pt x="163944" y="0"/>
                </a:moveTo>
                <a:lnTo>
                  <a:pt x="2527" y="0"/>
                </a:lnTo>
                <a:lnTo>
                  <a:pt x="2527" y="15836"/>
                </a:lnTo>
                <a:lnTo>
                  <a:pt x="62293" y="15836"/>
                </a:lnTo>
                <a:lnTo>
                  <a:pt x="71413" y="16092"/>
                </a:lnTo>
                <a:lnTo>
                  <a:pt x="107200" y="29603"/>
                </a:lnTo>
                <a:lnTo>
                  <a:pt x="109435" y="41097"/>
                </a:lnTo>
                <a:lnTo>
                  <a:pt x="6464" y="41097"/>
                </a:lnTo>
                <a:lnTo>
                  <a:pt x="6464" y="85432"/>
                </a:lnTo>
                <a:lnTo>
                  <a:pt x="109435" y="85432"/>
                </a:lnTo>
                <a:lnTo>
                  <a:pt x="108896" y="91937"/>
                </a:lnTo>
                <a:lnTo>
                  <a:pt x="71807" y="114192"/>
                </a:lnTo>
                <a:lnTo>
                  <a:pt x="58648" y="114617"/>
                </a:lnTo>
                <a:lnTo>
                  <a:pt x="0" y="114617"/>
                </a:lnTo>
                <a:lnTo>
                  <a:pt x="0" y="163436"/>
                </a:lnTo>
                <a:lnTo>
                  <a:pt x="96532" y="163436"/>
                </a:lnTo>
                <a:lnTo>
                  <a:pt x="109229" y="162817"/>
                </a:lnTo>
                <a:lnTo>
                  <a:pt x="151523" y="146608"/>
                </a:lnTo>
                <a:lnTo>
                  <a:pt x="173583" y="91007"/>
                </a:lnTo>
                <a:lnTo>
                  <a:pt x="174536" y="63550"/>
                </a:lnTo>
                <a:lnTo>
                  <a:pt x="174225" y="47411"/>
                </a:lnTo>
                <a:lnTo>
                  <a:pt x="172826" y="30884"/>
                </a:lnTo>
                <a:lnTo>
                  <a:pt x="169633" y="14803"/>
                </a:lnTo>
                <a:lnTo>
                  <a:pt x="16394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2"/>
          <p:cNvSpPr/>
          <p:nvPr/>
        </p:nvSpPr>
        <p:spPr>
          <a:xfrm>
            <a:off x="1380170" y="299553"/>
            <a:ext cx="241300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0919" y="0"/>
                </a:lnTo>
              </a:path>
            </a:pathLst>
          </a:custGeom>
          <a:ln w="19672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3"/>
          <p:cNvSpPr/>
          <p:nvPr/>
        </p:nvSpPr>
        <p:spPr>
          <a:xfrm>
            <a:off x="1393480" y="320946"/>
            <a:ext cx="328295" cy="347345"/>
          </a:xfrm>
          <a:custGeom>
            <a:avLst/>
            <a:gdLst/>
            <a:ahLst/>
            <a:cxnLst/>
            <a:rect l="l" t="t" r="r" b="b"/>
            <a:pathLst>
              <a:path w="328294" h="347344">
                <a:moveTo>
                  <a:pt x="247332" y="0"/>
                </a:moveTo>
                <a:lnTo>
                  <a:pt x="0" y="0"/>
                </a:lnTo>
                <a:lnTo>
                  <a:pt x="584" y="1447"/>
                </a:lnTo>
                <a:lnTo>
                  <a:pt x="1155" y="2768"/>
                </a:lnTo>
                <a:lnTo>
                  <a:pt x="2946" y="7365"/>
                </a:lnTo>
                <a:lnTo>
                  <a:pt x="19011" y="54178"/>
                </a:lnTo>
                <a:lnTo>
                  <a:pt x="131648" y="54178"/>
                </a:lnTo>
                <a:lnTo>
                  <a:pt x="171281" y="62202"/>
                </a:lnTo>
                <a:lnTo>
                  <a:pt x="203681" y="84069"/>
                </a:lnTo>
                <a:lnTo>
                  <a:pt x="225543" y="116473"/>
                </a:lnTo>
                <a:lnTo>
                  <a:pt x="233565" y="156108"/>
                </a:lnTo>
                <a:lnTo>
                  <a:pt x="225543" y="195715"/>
                </a:lnTo>
                <a:lnTo>
                  <a:pt x="203681" y="228095"/>
                </a:lnTo>
                <a:lnTo>
                  <a:pt x="171281" y="249945"/>
                </a:lnTo>
                <a:lnTo>
                  <a:pt x="131648" y="257962"/>
                </a:lnTo>
                <a:lnTo>
                  <a:pt x="88658" y="257962"/>
                </a:lnTo>
                <a:lnTo>
                  <a:pt x="15493" y="346824"/>
                </a:lnTo>
                <a:lnTo>
                  <a:pt x="145287" y="346824"/>
                </a:lnTo>
                <a:lnTo>
                  <a:pt x="190692" y="341176"/>
                </a:lnTo>
                <a:lnTo>
                  <a:pt x="232000" y="325112"/>
                </a:lnTo>
                <a:lnTo>
                  <a:pt x="267749" y="299951"/>
                </a:lnTo>
                <a:lnTo>
                  <a:pt x="296476" y="267011"/>
                </a:lnTo>
                <a:lnTo>
                  <a:pt x="316718" y="227611"/>
                </a:lnTo>
                <a:lnTo>
                  <a:pt x="327012" y="183070"/>
                </a:lnTo>
                <a:lnTo>
                  <a:pt x="327609" y="175552"/>
                </a:lnTo>
                <a:lnTo>
                  <a:pt x="327761" y="173621"/>
                </a:lnTo>
                <a:lnTo>
                  <a:pt x="327913" y="170446"/>
                </a:lnTo>
                <a:lnTo>
                  <a:pt x="328015" y="151511"/>
                </a:lnTo>
                <a:lnTo>
                  <a:pt x="322247" y="105886"/>
                </a:lnTo>
                <a:lnTo>
                  <a:pt x="305909" y="64463"/>
                </a:lnTo>
                <a:lnTo>
                  <a:pt x="280454" y="28686"/>
                </a:lnTo>
                <a:lnTo>
                  <a:pt x="247332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4"/>
          <p:cNvSpPr/>
          <p:nvPr/>
        </p:nvSpPr>
        <p:spPr>
          <a:xfrm>
            <a:off x="3336237" y="287964"/>
            <a:ext cx="176530" cy="21590"/>
          </a:xfrm>
          <a:custGeom>
            <a:avLst/>
            <a:gdLst/>
            <a:ahLst/>
            <a:cxnLst/>
            <a:rect l="l" t="t" r="r" b="b"/>
            <a:pathLst>
              <a:path w="176529" h="21590">
                <a:moveTo>
                  <a:pt x="175945" y="0"/>
                </a:moveTo>
                <a:lnTo>
                  <a:pt x="20218" y="0"/>
                </a:lnTo>
                <a:lnTo>
                  <a:pt x="11531" y="4203"/>
                </a:lnTo>
                <a:lnTo>
                  <a:pt x="6489" y="9537"/>
                </a:lnTo>
                <a:lnTo>
                  <a:pt x="3009" y="13271"/>
                </a:lnTo>
                <a:lnTo>
                  <a:pt x="1092" y="17310"/>
                </a:lnTo>
                <a:lnTo>
                  <a:pt x="0" y="21424"/>
                </a:lnTo>
                <a:lnTo>
                  <a:pt x="175945" y="21424"/>
                </a:lnTo>
                <a:lnTo>
                  <a:pt x="17594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5"/>
          <p:cNvSpPr/>
          <p:nvPr/>
        </p:nvSpPr>
        <p:spPr>
          <a:xfrm>
            <a:off x="3334865" y="320946"/>
            <a:ext cx="177800" cy="163830"/>
          </a:xfrm>
          <a:custGeom>
            <a:avLst/>
            <a:gdLst/>
            <a:ahLst/>
            <a:cxnLst/>
            <a:rect l="l" t="t" r="r" b="b"/>
            <a:pathLst>
              <a:path w="177800" h="163830">
                <a:moveTo>
                  <a:pt x="177317" y="0"/>
                </a:moveTo>
                <a:lnTo>
                  <a:pt x="25" y="0"/>
                </a:lnTo>
                <a:lnTo>
                  <a:pt x="0" y="163436"/>
                </a:lnTo>
                <a:lnTo>
                  <a:pt x="63411" y="163436"/>
                </a:lnTo>
                <a:lnTo>
                  <a:pt x="63411" y="20904"/>
                </a:lnTo>
                <a:lnTo>
                  <a:pt x="65087" y="18656"/>
                </a:lnTo>
                <a:lnTo>
                  <a:pt x="67602" y="15570"/>
                </a:lnTo>
                <a:lnTo>
                  <a:pt x="177317" y="15570"/>
                </a:lnTo>
                <a:lnTo>
                  <a:pt x="177317" y="0"/>
                </a:lnTo>
                <a:close/>
              </a:path>
              <a:path w="177800" h="163830">
                <a:moveTo>
                  <a:pt x="177317" y="15570"/>
                </a:moveTo>
                <a:lnTo>
                  <a:pt x="67602" y="15570"/>
                </a:lnTo>
                <a:lnTo>
                  <a:pt x="72669" y="15836"/>
                </a:lnTo>
                <a:lnTo>
                  <a:pt x="177317" y="15836"/>
                </a:lnTo>
                <a:lnTo>
                  <a:pt x="177317" y="1557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6"/>
          <p:cNvSpPr/>
          <p:nvPr/>
        </p:nvSpPr>
        <p:spPr>
          <a:xfrm>
            <a:off x="3929822" y="287964"/>
            <a:ext cx="187960" cy="21590"/>
          </a:xfrm>
          <a:custGeom>
            <a:avLst/>
            <a:gdLst/>
            <a:ahLst/>
            <a:cxnLst/>
            <a:rect l="l" t="t" r="r" b="b"/>
            <a:pathLst>
              <a:path w="187960" h="21590">
                <a:moveTo>
                  <a:pt x="140614" y="0"/>
                </a:moveTo>
                <a:lnTo>
                  <a:pt x="32004" y="0"/>
                </a:lnTo>
                <a:lnTo>
                  <a:pt x="22845" y="906"/>
                </a:lnTo>
                <a:lnTo>
                  <a:pt x="0" y="21424"/>
                </a:lnTo>
                <a:lnTo>
                  <a:pt x="187502" y="21424"/>
                </a:lnTo>
                <a:lnTo>
                  <a:pt x="152144" y="489"/>
                </a:lnTo>
                <a:lnTo>
                  <a:pt x="14061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7"/>
          <p:cNvSpPr/>
          <p:nvPr/>
        </p:nvSpPr>
        <p:spPr>
          <a:xfrm>
            <a:off x="3927892" y="320946"/>
            <a:ext cx="198755" cy="163830"/>
          </a:xfrm>
          <a:custGeom>
            <a:avLst/>
            <a:gdLst/>
            <a:ahLst/>
            <a:cxnLst/>
            <a:rect l="l" t="t" r="r" b="b"/>
            <a:pathLst>
              <a:path w="198754" h="163830">
                <a:moveTo>
                  <a:pt x="194348" y="0"/>
                </a:moveTo>
                <a:lnTo>
                  <a:pt x="101" y="0"/>
                </a:lnTo>
                <a:lnTo>
                  <a:pt x="0" y="163436"/>
                </a:lnTo>
                <a:lnTo>
                  <a:pt x="63423" y="163436"/>
                </a:lnTo>
                <a:lnTo>
                  <a:pt x="63423" y="106768"/>
                </a:lnTo>
                <a:lnTo>
                  <a:pt x="146189" y="106768"/>
                </a:lnTo>
                <a:lnTo>
                  <a:pt x="190457" y="82345"/>
                </a:lnTo>
                <a:lnTo>
                  <a:pt x="196589" y="58496"/>
                </a:lnTo>
                <a:lnTo>
                  <a:pt x="124587" y="58496"/>
                </a:lnTo>
                <a:lnTo>
                  <a:pt x="116725" y="57924"/>
                </a:lnTo>
                <a:lnTo>
                  <a:pt x="63423" y="57924"/>
                </a:lnTo>
                <a:lnTo>
                  <a:pt x="63423" y="23139"/>
                </a:lnTo>
                <a:lnTo>
                  <a:pt x="64249" y="15836"/>
                </a:lnTo>
                <a:lnTo>
                  <a:pt x="197419" y="15836"/>
                </a:lnTo>
                <a:lnTo>
                  <a:pt x="197348" y="15001"/>
                </a:lnTo>
                <a:lnTo>
                  <a:pt x="196082" y="7005"/>
                </a:lnTo>
                <a:lnTo>
                  <a:pt x="194348" y="0"/>
                </a:lnTo>
                <a:close/>
              </a:path>
              <a:path w="198754" h="163830">
                <a:moveTo>
                  <a:pt x="197419" y="15836"/>
                </a:moveTo>
                <a:lnTo>
                  <a:pt x="124028" y="15836"/>
                </a:lnTo>
                <a:lnTo>
                  <a:pt x="129349" y="20345"/>
                </a:lnTo>
                <a:lnTo>
                  <a:pt x="134404" y="24536"/>
                </a:lnTo>
                <a:lnTo>
                  <a:pt x="134950" y="30708"/>
                </a:lnTo>
                <a:lnTo>
                  <a:pt x="134950" y="43903"/>
                </a:lnTo>
                <a:lnTo>
                  <a:pt x="133007" y="49517"/>
                </a:lnTo>
                <a:lnTo>
                  <a:pt x="129921" y="52882"/>
                </a:lnTo>
                <a:lnTo>
                  <a:pt x="124587" y="58496"/>
                </a:lnTo>
                <a:lnTo>
                  <a:pt x="196589" y="58496"/>
                </a:lnTo>
                <a:lnTo>
                  <a:pt x="197953" y="47801"/>
                </a:lnTo>
                <a:lnTo>
                  <a:pt x="198386" y="34366"/>
                </a:lnTo>
                <a:lnTo>
                  <a:pt x="198135" y="24536"/>
                </a:lnTo>
                <a:lnTo>
                  <a:pt x="198042" y="23139"/>
                </a:lnTo>
                <a:lnTo>
                  <a:pt x="197419" y="1583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364562" y="1052736"/>
            <a:ext cx="8568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seo-optimo.ru/wp-content/uploads/2016/11/icon-rinok-e147850423284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9667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363926" y="6333587"/>
            <a:ext cx="84659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http://st.depositphotos.com/2398103/5098/v/950/depositphotos_50989355-stock-illustration-vector-iso-9001-ic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822" y="6332357"/>
            <a:ext cx="1005878" cy="52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16053" y="6360880"/>
            <a:ext cx="7108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менеджмента качества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243725" y="1124744"/>
            <a:ext cx="7116471" cy="8234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Автономная установка катодной защиты</a:t>
            </a:r>
            <a:endParaRPr lang="ru-RU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940" y="2060848"/>
            <a:ext cx="4248019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6053" y="2060848"/>
            <a:ext cx="400138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Предназначена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обеспечения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ЭХЗ подземных стальных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сооружений от коррозии. </a:t>
            </a:r>
            <a:endParaRPr lang="ru-RU" sz="1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Устанавливаются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объектах в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местах отсутствия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электроснабжения</a:t>
            </a:r>
          </a:p>
          <a:p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Использует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транспортируемый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природный газ в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качестве источника энергии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генерации электроэнергии используется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электрохимический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генератор  на базе высокотемпературных топливных  элементов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(ТОТЭ).</a:t>
            </a:r>
          </a:p>
        </p:txBody>
      </p:sp>
    </p:spTree>
    <p:extLst>
      <p:ext uri="{BB962C8B-B14F-4D97-AF65-F5344CB8AC3E}">
        <p14:creationId xmlns:p14="http://schemas.microsoft.com/office/powerpoint/2010/main" val="133367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/>
          <p:cNvSpPr/>
          <p:nvPr/>
        </p:nvSpPr>
        <p:spPr>
          <a:xfrm>
            <a:off x="1084501" y="309503"/>
            <a:ext cx="133350" cy="433070"/>
          </a:xfrm>
          <a:custGeom>
            <a:avLst/>
            <a:gdLst/>
            <a:ahLst/>
            <a:cxnLst/>
            <a:rect l="l" t="t" r="r" b="b"/>
            <a:pathLst>
              <a:path w="133350" h="433069">
                <a:moveTo>
                  <a:pt x="40424" y="0"/>
                </a:moveTo>
                <a:lnTo>
                  <a:pt x="23204" y="41048"/>
                </a:lnTo>
                <a:lnTo>
                  <a:pt x="10520" y="84221"/>
                </a:lnTo>
                <a:lnTo>
                  <a:pt x="2681" y="129235"/>
                </a:lnTo>
                <a:lnTo>
                  <a:pt x="0" y="175806"/>
                </a:lnTo>
                <a:lnTo>
                  <a:pt x="2849" y="223919"/>
                </a:lnTo>
                <a:lnTo>
                  <a:pt x="11167" y="270340"/>
                </a:lnTo>
                <a:lnTo>
                  <a:pt x="24634" y="314799"/>
                </a:lnTo>
                <a:lnTo>
                  <a:pt x="42922" y="356950"/>
                </a:lnTo>
                <a:lnTo>
                  <a:pt x="65701" y="396465"/>
                </a:lnTo>
                <a:lnTo>
                  <a:pt x="92646" y="433019"/>
                </a:lnTo>
                <a:lnTo>
                  <a:pt x="132892" y="352971"/>
                </a:lnTo>
                <a:lnTo>
                  <a:pt x="110581" y="313001"/>
                </a:lnTo>
                <a:lnTo>
                  <a:pt x="94000" y="269817"/>
                </a:lnTo>
                <a:lnTo>
                  <a:pt x="83669" y="223900"/>
                </a:lnTo>
                <a:lnTo>
                  <a:pt x="80111" y="175806"/>
                </a:lnTo>
                <a:lnTo>
                  <a:pt x="81470" y="146234"/>
                </a:lnTo>
                <a:lnTo>
                  <a:pt x="85450" y="117424"/>
                </a:lnTo>
                <a:lnTo>
                  <a:pt x="91904" y="89481"/>
                </a:lnTo>
                <a:lnTo>
                  <a:pt x="100685" y="62509"/>
                </a:lnTo>
                <a:lnTo>
                  <a:pt x="80605" y="48206"/>
                </a:lnTo>
                <a:lnTo>
                  <a:pt x="64101" y="32721"/>
                </a:lnTo>
                <a:lnTo>
                  <a:pt x="50824" y="16503"/>
                </a:lnTo>
                <a:lnTo>
                  <a:pt x="40424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/>
          <p:nvPr/>
        </p:nvSpPr>
        <p:spPr>
          <a:xfrm>
            <a:off x="1271953" y="81132"/>
            <a:ext cx="621030" cy="808355"/>
          </a:xfrm>
          <a:custGeom>
            <a:avLst/>
            <a:gdLst/>
            <a:ahLst/>
            <a:cxnLst/>
            <a:rect l="l" t="t" r="r" b="b"/>
            <a:pathLst>
              <a:path w="621029" h="808355">
                <a:moveTo>
                  <a:pt x="50622" y="682447"/>
                </a:moveTo>
                <a:lnTo>
                  <a:pt x="0" y="745070"/>
                </a:lnTo>
                <a:lnTo>
                  <a:pt x="38953" y="767009"/>
                </a:lnTo>
                <a:lnTo>
                  <a:pt x="80404" y="784623"/>
                </a:lnTo>
                <a:lnTo>
                  <a:pt x="124050" y="797596"/>
                </a:lnTo>
                <a:lnTo>
                  <a:pt x="169591" y="805612"/>
                </a:lnTo>
                <a:lnTo>
                  <a:pt x="216725" y="808355"/>
                </a:lnTo>
                <a:lnTo>
                  <a:pt x="263897" y="805612"/>
                </a:lnTo>
                <a:lnTo>
                  <a:pt x="309285" y="797662"/>
                </a:lnTo>
                <a:lnTo>
                  <a:pt x="352894" y="784754"/>
                </a:lnTo>
                <a:lnTo>
                  <a:pt x="394314" y="767212"/>
                </a:lnTo>
                <a:lnTo>
                  <a:pt x="433240" y="745343"/>
                </a:lnTo>
                <a:lnTo>
                  <a:pt x="457099" y="728243"/>
                </a:lnTo>
                <a:lnTo>
                  <a:pt x="216725" y="728243"/>
                </a:lnTo>
                <a:lnTo>
                  <a:pt x="171987" y="725173"/>
                </a:lnTo>
                <a:lnTo>
                  <a:pt x="129120" y="716241"/>
                </a:lnTo>
                <a:lnTo>
                  <a:pt x="88530" y="701861"/>
                </a:lnTo>
                <a:lnTo>
                  <a:pt x="50622" y="682447"/>
                </a:lnTo>
                <a:close/>
              </a:path>
              <a:path w="621029" h="808355">
                <a:moveTo>
                  <a:pt x="457099" y="80111"/>
                </a:moveTo>
                <a:lnTo>
                  <a:pt x="216725" y="80111"/>
                </a:lnTo>
                <a:lnTo>
                  <a:pt x="264611" y="83625"/>
                </a:lnTo>
                <a:lnTo>
                  <a:pt x="310317" y="93832"/>
                </a:lnTo>
                <a:lnTo>
                  <a:pt x="353339" y="110232"/>
                </a:lnTo>
                <a:lnTo>
                  <a:pt x="393179" y="132322"/>
                </a:lnTo>
                <a:lnTo>
                  <a:pt x="429333" y="159602"/>
                </a:lnTo>
                <a:lnTo>
                  <a:pt x="461300" y="191569"/>
                </a:lnTo>
                <a:lnTo>
                  <a:pt x="488580" y="227723"/>
                </a:lnTo>
                <a:lnTo>
                  <a:pt x="510670" y="267563"/>
                </a:lnTo>
                <a:lnTo>
                  <a:pt x="527070" y="310585"/>
                </a:lnTo>
                <a:lnTo>
                  <a:pt x="537277" y="356291"/>
                </a:lnTo>
                <a:lnTo>
                  <a:pt x="540791" y="404177"/>
                </a:lnTo>
                <a:lnTo>
                  <a:pt x="537277" y="452066"/>
                </a:lnTo>
                <a:lnTo>
                  <a:pt x="527070" y="497773"/>
                </a:lnTo>
                <a:lnTo>
                  <a:pt x="510670" y="540797"/>
                </a:lnTo>
                <a:lnTo>
                  <a:pt x="488580" y="580636"/>
                </a:lnTo>
                <a:lnTo>
                  <a:pt x="461300" y="616790"/>
                </a:lnTo>
                <a:lnTo>
                  <a:pt x="429333" y="648757"/>
                </a:lnTo>
                <a:lnTo>
                  <a:pt x="393179" y="676035"/>
                </a:lnTo>
                <a:lnTo>
                  <a:pt x="353339" y="698124"/>
                </a:lnTo>
                <a:lnTo>
                  <a:pt x="310317" y="714523"/>
                </a:lnTo>
                <a:lnTo>
                  <a:pt x="264611" y="724729"/>
                </a:lnTo>
                <a:lnTo>
                  <a:pt x="216725" y="728243"/>
                </a:lnTo>
                <a:lnTo>
                  <a:pt x="457099" y="728243"/>
                </a:lnTo>
                <a:lnTo>
                  <a:pt x="502386" y="689843"/>
                </a:lnTo>
                <a:lnTo>
                  <a:pt x="531995" y="656823"/>
                </a:lnTo>
                <a:lnTo>
                  <a:pt x="557888" y="620697"/>
                </a:lnTo>
                <a:lnTo>
                  <a:pt x="579758" y="581772"/>
                </a:lnTo>
                <a:lnTo>
                  <a:pt x="597300" y="540351"/>
                </a:lnTo>
                <a:lnTo>
                  <a:pt x="610209" y="496741"/>
                </a:lnTo>
                <a:lnTo>
                  <a:pt x="618178" y="451248"/>
                </a:lnTo>
                <a:lnTo>
                  <a:pt x="620903" y="404177"/>
                </a:lnTo>
                <a:lnTo>
                  <a:pt x="618178" y="357106"/>
                </a:lnTo>
                <a:lnTo>
                  <a:pt x="610209" y="311613"/>
                </a:lnTo>
                <a:lnTo>
                  <a:pt x="597300" y="268003"/>
                </a:lnTo>
                <a:lnTo>
                  <a:pt x="579758" y="226582"/>
                </a:lnTo>
                <a:lnTo>
                  <a:pt x="557888" y="187657"/>
                </a:lnTo>
                <a:lnTo>
                  <a:pt x="531995" y="151531"/>
                </a:lnTo>
                <a:lnTo>
                  <a:pt x="502386" y="118511"/>
                </a:lnTo>
                <a:lnTo>
                  <a:pt x="469366" y="88903"/>
                </a:lnTo>
                <a:lnTo>
                  <a:pt x="457099" y="80111"/>
                </a:lnTo>
                <a:close/>
              </a:path>
              <a:path w="621029" h="808355">
                <a:moveTo>
                  <a:pt x="216725" y="0"/>
                </a:moveTo>
                <a:lnTo>
                  <a:pt x="167981" y="2932"/>
                </a:lnTo>
                <a:lnTo>
                  <a:pt x="120954" y="11499"/>
                </a:lnTo>
                <a:lnTo>
                  <a:pt x="75975" y="25353"/>
                </a:lnTo>
                <a:lnTo>
                  <a:pt x="33375" y="44145"/>
                </a:lnTo>
                <a:lnTo>
                  <a:pt x="51633" y="55648"/>
                </a:lnTo>
                <a:lnTo>
                  <a:pt x="66547" y="70516"/>
                </a:lnTo>
                <a:lnTo>
                  <a:pt x="78452" y="87889"/>
                </a:lnTo>
                <a:lnTo>
                  <a:pt x="87680" y="106908"/>
                </a:lnTo>
                <a:lnTo>
                  <a:pt x="118075" y="95456"/>
                </a:lnTo>
                <a:lnTo>
                  <a:pt x="149826" y="87052"/>
                </a:lnTo>
                <a:lnTo>
                  <a:pt x="182765" y="81876"/>
                </a:lnTo>
                <a:lnTo>
                  <a:pt x="216725" y="80111"/>
                </a:lnTo>
                <a:lnTo>
                  <a:pt x="457099" y="80111"/>
                </a:lnTo>
                <a:lnTo>
                  <a:pt x="433240" y="63011"/>
                </a:lnTo>
                <a:lnTo>
                  <a:pt x="394314" y="41142"/>
                </a:lnTo>
                <a:lnTo>
                  <a:pt x="352894" y="23600"/>
                </a:lnTo>
                <a:lnTo>
                  <a:pt x="309285" y="10692"/>
                </a:lnTo>
                <a:lnTo>
                  <a:pt x="263794" y="2724"/>
                </a:lnTo>
                <a:lnTo>
                  <a:pt x="216725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/>
          <p:nvPr/>
        </p:nvSpPr>
        <p:spPr>
          <a:xfrm>
            <a:off x="1084692" y="16883"/>
            <a:ext cx="266700" cy="386715"/>
          </a:xfrm>
          <a:custGeom>
            <a:avLst/>
            <a:gdLst/>
            <a:ahLst/>
            <a:cxnLst/>
            <a:rect l="l" t="t" r="r" b="b"/>
            <a:pathLst>
              <a:path w="266700" h="386715">
                <a:moveTo>
                  <a:pt x="0" y="0"/>
                </a:moveTo>
                <a:lnTo>
                  <a:pt x="8730" y="115704"/>
                </a:lnTo>
                <a:lnTo>
                  <a:pt x="24649" y="180493"/>
                </a:lnTo>
                <a:lnTo>
                  <a:pt x="59462" y="217968"/>
                </a:lnTo>
                <a:lnTo>
                  <a:pt x="124879" y="251726"/>
                </a:lnTo>
                <a:lnTo>
                  <a:pt x="186188" y="292058"/>
                </a:lnTo>
                <a:lnTo>
                  <a:pt x="226109" y="336162"/>
                </a:lnTo>
                <a:lnTo>
                  <a:pt x="247767" y="371684"/>
                </a:lnTo>
                <a:lnTo>
                  <a:pt x="254292" y="386270"/>
                </a:lnTo>
                <a:lnTo>
                  <a:pt x="266307" y="308917"/>
                </a:lnTo>
                <a:lnTo>
                  <a:pt x="262308" y="264699"/>
                </a:lnTo>
                <a:lnTo>
                  <a:pt x="235093" y="237026"/>
                </a:lnTo>
                <a:lnTo>
                  <a:pt x="177457" y="209308"/>
                </a:lnTo>
                <a:lnTo>
                  <a:pt x="90322" y="150340"/>
                </a:lnTo>
                <a:lnTo>
                  <a:pt x="35921" y="81308"/>
                </a:lnTo>
                <a:lnTo>
                  <a:pt x="7925" y="23949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/>
        </p:nvSpPr>
        <p:spPr>
          <a:xfrm>
            <a:off x="1128926" y="223067"/>
            <a:ext cx="200025" cy="224790"/>
          </a:xfrm>
          <a:custGeom>
            <a:avLst/>
            <a:gdLst/>
            <a:ahLst/>
            <a:cxnLst/>
            <a:rect l="l" t="t" r="r" b="b"/>
            <a:pathLst>
              <a:path w="200025" h="224790">
                <a:moveTo>
                  <a:pt x="2387" y="0"/>
                </a:moveTo>
                <a:lnTo>
                  <a:pt x="0" y="50276"/>
                </a:lnTo>
                <a:lnTo>
                  <a:pt x="7287" y="80648"/>
                </a:lnTo>
                <a:lnTo>
                  <a:pt x="31523" y="103366"/>
                </a:lnTo>
                <a:lnTo>
                  <a:pt x="79984" y="130683"/>
                </a:lnTo>
                <a:lnTo>
                  <a:pt x="134107" y="164315"/>
                </a:lnTo>
                <a:lnTo>
                  <a:pt x="171290" y="194497"/>
                </a:lnTo>
                <a:lnTo>
                  <a:pt x="192725" y="216254"/>
                </a:lnTo>
                <a:lnTo>
                  <a:pt x="199606" y="224612"/>
                </a:lnTo>
                <a:lnTo>
                  <a:pt x="182521" y="162086"/>
                </a:lnTo>
                <a:lnTo>
                  <a:pt x="164795" y="125504"/>
                </a:lnTo>
                <a:lnTo>
                  <a:pt x="135601" y="100700"/>
                </a:lnTo>
                <a:lnTo>
                  <a:pt x="57509" y="59348"/>
                </a:lnTo>
                <a:lnTo>
                  <a:pt x="35601" y="44235"/>
                </a:lnTo>
                <a:lnTo>
                  <a:pt x="17518" y="25381"/>
                </a:lnTo>
                <a:lnTo>
                  <a:pt x="238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/>
          <p:nvPr/>
        </p:nvSpPr>
        <p:spPr>
          <a:xfrm>
            <a:off x="1131199" y="41178"/>
            <a:ext cx="219710" cy="252095"/>
          </a:xfrm>
          <a:custGeom>
            <a:avLst/>
            <a:gdLst/>
            <a:ahLst/>
            <a:cxnLst/>
            <a:rect l="l" t="t" r="r" b="b"/>
            <a:pathLst>
              <a:path w="219710" h="252094">
                <a:moveTo>
                  <a:pt x="0" y="0"/>
                </a:moveTo>
                <a:lnTo>
                  <a:pt x="23521" y="70005"/>
                </a:lnTo>
                <a:lnTo>
                  <a:pt x="46248" y="109701"/>
                </a:lnTo>
                <a:lnTo>
                  <a:pt x="81579" y="133811"/>
                </a:lnTo>
                <a:lnTo>
                  <a:pt x="142913" y="157060"/>
                </a:lnTo>
                <a:lnTo>
                  <a:pt x="175384" y="179141"/>
                </a:lnTo>
                <a:lnTo>
                  <a:pt x="199210" y="210978"/>
                </a:lnTo>
                <a:lnTo>
                  <a:pt x="213880" y="239596"/>
                </a:lnTo>
                <a:lnTo>
                  <a:pt x="218884" y="252018"/>
                </a:lnTo>
                <a:lnTo>
                  <a:pt x="219425" y="179121"/>
                </a:lnTo>
                <a:lnTo>
                  <a:pt x="212780" y="139569"/>
                </a:lnTo>
                <a:lnTo>
                  <a:pt x="192808" y="119634"/>
                </a:lnTo>
                <a:lnTo>
                  <a:pt x="153365" y="105587"/>
                </a:lnTo>
                <a:lnTo>
                  <a:pt x="84101" y="75218"/>
                </a:lnTo>
                <a:lnTo>
                  <a:pt x="36415" y="40463"/>
                </a:lnTo>
                <a:lnTo>
                  <a:pt x="8863" y="11874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/>
          <p:cNvSpPr/>
          <p:nvPr/>
        </p:nvSpPr>
        <p:spPr>
          <a:xfrm>
            <a:off x="1097621" y="485310"/>
            <a:ext cx="402590" cy="497840"/>
          </a:xfrm>
          <a:custGeom>
            <a:avLst/>
            <a:gdLst/>
            <a:ahLst/>
            <a:cxnLst/>
            <a:rect l="l" t="t" r="r" b="b"/>
            <a:pathLst>
              <a:path w="402589" h="497839">
                <a:moveTo>
                  <a:pt x="257797" y="0"/>
                </a:moveTo>
                <a:lnTo>
                  <a:pt x="250151" y="0"/>
                </a:lnTo>
                <a:lnTo>
                  <a:pt x="0" y="497763"/>
                </a:lnTo>
                <a:lnTo>
                  <a:pt x="402336" y="127"/>
                </a:lnTo>
                <a:lnTo>
                  <a:pt x="25779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/>
          <p:cNvSpPr/>
          <p:nvPr/>
        </p:nvSpPr>
        <p:spPr>
          <a:xfrm>
            <a:off x="2089999" y="68318"/>
            <a:ext cx="3034106" cy="972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2"/>
          <p:cNvSpPr/>
          <p:nvPr/>
        </p:nvSpPr>
        <p:spPr>
          <a:xfrm>
            <a:off x="2084169" y="665878"/>
            <a:ext cx="3035846" cy="2241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3"/>
          <p:cNvSpPr/>
          <p:nvPr/>
        </p:nvSpPr>
        <p:spPr>
          <a:xfrm>
            <a:off x="2310839" y="406900"/>
            <a:ext cx="0" cy="77470"/>
          </a:xfrm>
          <a:custGeom>
            <a:avLst/>
            <a:gdLst/>
            <a:ahLst/>
            <a:cxnLst/>
            <a:rect l="l" t="t" r="r" b="b"/>
            <a:pathLst>
              <a:path h="77469">
                <a:moveTo>
                  <a:pt x="0" y="0"/>
                </a:moveTo>
                <a:lnTo>
                  <a:pt x="0" y="7747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4"/>
          <p:cNvSpPr/>
          <p:nvPr/>
        </p:nvSpPr>
        <p:spPr>
          <a:xfrm>
            <a:off x="2279127" y="382135"/>
            <a:ext cx="198120" cy="0"/>
          </a:xfrm>
          <a:custGeom>
            <a:avLst/>
            <a:gdLst/>
            <a:ahLst/>
            <a:cxnLst/>
            <a:rect l="l" t="t" r="r" b="b"/>
            <a:pathLst>
              <a:path w="198120">
                <a:moveTo>
                  <a:pt x="0" y="0"/>
                </a:moveTo>
                <a:lnTo>
                  <a:pt x="198107" y="0"/>
                </a:lnTo>
              </a:path>
            </a:pathLst>
          </a:custGeom>
          <a:ln w="49529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5"/>
          <p:cNvSpPr/>
          <p:nvPr/>
        </p:nvSpPr>
        <p:spPr>
          <a:xfrm>
            <a:off x="2310839" y="287520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85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/>
          <p:cNvSpPr/>
          <p:nvPr/>
        </p:nvSpPr>
        <p:spPr>
          <a:xfrm>
            <a:off x="2445522" y="406366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8003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7"/>
          <p:cNvSpPr/>
          <p:nvPr/>
        </p:nvSpPr>
        <p:spPr>
          <a:xfrm>
            <a:off x="2445522" y="287964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596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/>
          <p:cNvSpPr/>
          <p:nvPr/>
        </p:nvSpPr>
        <p:spPr>
          <a:xfrm>
            <a:off x="2502952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05" y="0"/>
                </a:moveTo>
                <a:lnTo>
                  <a:pt x="25247" y="0"/>
                </a:lnTo>
                <a:lnTo>
                  <a:pt x="15709" y="1117"/>
                </a:lnTo>
                <a:lnTo>
                  <a:pt x="1117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688" y="196405"/>
                </a:lnTo>
                <a:lnTo>
                  <a:pt x="174243" y="196405"/>
                </a:lnTo>
                <a:lnTo>
                  <a:pt x="174243" y="148996"/>
                </a:lnTo>
                <a:lnTo>
                  <a:pt x="69316" y="148996"/>
                </a:lnTo>
                <a:lnTo>
                  <a:pt x="66217" y="146189"/>
                </a:lnTo>
                <a:lnTo>
                  <a:pt x="64820" y="145072"/>
                </a:lnTo>
                <a:lnTo>
                  <a:pt x="63411" y="142824"/>
                </a:lnTo>
                <a:lnTo>
                  <a:pt x="63411" y="117563"/>
                </a:lnTo>
                <a:lnTo>
                  <a:pt x="170599" y="117563"/>
                </a:lnTo>
                <a:lnTo>
                  <a:pt x="170599" y="74917"/>
                </a:lnTo>
                <a:lnTo>
                  <a:pt x="63411" y="74917"/>
                </a:lnTo>
                <a:lnTo>
                  <a:pt x="63411" y="53022"/>
                </a:lnTo>
                <a:lnTo>
                  <a:pt x="66497" y="50507"/>
                </a:lnTo>
                <a:lnTo>
                  <a:pt x="68745" y="48539"/>
                </a:lnTo>
                <a:lnTo>
                  <a:pt x="72669" y="47701"/>
                </a:lnTo>
                <a:lnTo>
                  <a:pt x="173405" y="47701"/>
                </a:lnTo>
                <a:lnTo>
                  <a:pt x="173405" y="0"/>
                </a:lnTo>
                <a:close/>
              </a:path>
              <a:path w="174625" h="196850">
                <a:moveTo>
                  <a:pt x="174243" y="148717"/>
                </a:moveTo>
                <a:lnTo>
                  <a:pt x="74358" y="148717"/>
                </a:lnTo>
                <a:lnTo>
                  <a:pt x="69316" y="148996"/>
                </a:lnTo>
                <a:lnTo>
                  <a:pt x="174243" y="148996"/>
                </a:lnTo>
                <a:lnTo>
                  <a:pt x="174243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9"/>
          <p:cNvSpPr/>
          <p:nvPr/>
        </p:nvSpPr>
        <p:spPr>
          <a:xfrm>
            <a:off x="269760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1" y="906"/>
                </a:lnTo>
                <a:lnTo>
                  <a:pt x="279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89" y="139738"/>
                </a:lnTo>
                <a:lnTo>
                  <a:pt x="190444" y="115314"/>
                </a:lnTo>
                <a:lnTo>
                  <a:pt x="196577" y="91465"/>
                </a:lnTo>
                <a:lnTo>
                  <a:pt x="124587" y="91465"/>
                </a:lnTo>
                <a:lnTo>
                  <a:pt x="116725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49" y="48806"/>
                </a:lnTo>
                <a:lnTo>
                  <a:pt x="197419" y="48806"/>
                </a:lnTo>
                <a:lnTo>
                  <a:pt x="197397" y="48390"/>
                </a:lnTo>
                <a:lnTo>
                  <a:pt x="174934" y="6622"/>
                </a:lnTo>
                <a:lnTo>
                  <a:pt x="154077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19" y="48806"/>
                </a:moveTo>
                <a:lnTo>
                  <a:pt x="124015" y="48806"/>
                </a:lnTo>
                <a:lnTo>
                  <a:pt x="129362" y="53314"/>
                </a:lnTo>
                <a:lnTo>
                  <a:pt x="134404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77" y="91465"/>
                </a:lnTo>
                <a:lnTo>
                  <a:pt x="197940" y="80771"/>
                </a:lnTo>
                <a:lnTo>
                  <a:pt x="198374" y="67335"/>
                </a:lnTo>
                <a:lnTo>
                  <a:pt x="197419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0"/>
          <p:cNvSpPr/>
          <p:nvPr/>
        </p:nvSpPr>
        <p:spPr>
          <a:xfrm>
            <a:off x="2913810" y="287964"/>
            <a:ext cx="177800" cy="196850"/>
          </a:xfrm>
          <a:custGeom>
            <a:avLst/>
            <a:gdLst/>
            <a:ahLst/>
            <a:cxnLst/>
            <a:rect l="l" t="t" r="r" b="b"/>
            <a:pathLst>
              <a:path w="177800" h="196850">
                <a:moveTo>
                  <a:pt x="177342" y="0"/>
                </a:moveTo>
                <a:lnTo>
                  <a:pt x="21602" y="0"/>
                </a:lnTo>
                <a:lnTo>
                  <a:pt x="12903" y="4203"/>
                </a:lnTo>
                <a:lnTo>
                  <a:pt x="0" y="35915"/>
                </a:lnTo>
                <a:lnTo>
                  <a:pt x="0" y="196405"/>
                </a:lnTo>
                <a:lnTo>
                  <a:pt x="63423" y="196405"/>
                </a:lnTo>
                <a:lnTo>
                  <a:pt x="63423" y="53873"/>
                </a:lnTo>
                <a:lnTo>
                  <a:pt x="65087" y="51638"/>
                </a:lnTo>
                <a:lnTo>
                  <a:pt x="67614" y="48539"/>
                </a:lnTo>
                <a:lnTo>
                  <a:pt x="177342" y="48539"/>
                </a:lnTo>
                <a:lnTo>
                  <a:pt x="177342" y="0"/>
                </a:lnTo>
                <a:close/>
              </a:path>
              <a:path w="177800" h="196850">
                <a:moveTo>
                  <a:pt x="177342" y="48539"/>
                </a:moveTo>
                <a:lnTo>
                  <a:pt x="67614" y="48539"/>
                </a:lnTo>
                <a:lnTo>
                  <a:pt x="72669" y="48806"/>
                </a:lnTo>
                <a:lnTo>
                  <a:pt x="177342" y="48806"/>
                </a:lnTo>
                <a:lnTo>
                  <a:pt x="177342" y="48539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/>
          <p:cNvSpPr/>
          <p:nvPr/>
        </p:nvSpPr>
        <p:spPr>
          <a:xfrm>
            <a:off x="3098975" y="285716"/>
            <a:ext cx="216535" cy="201295"/>
          </a:xfrm>
          <a:custGeom>
            <a:avLst/>
            <a:gdLst/>
            <a:ahLst/>
            <a:cxnLst/>
            <a:rect l="l" t="t" r="r" b="b"/>
            <a:pathLst>
              <a:path w="216535" h="201294">
                <a:moveTo>
                  <a:pt x="108051" y="0"/>
                </a:moveTo>
                <a:lnTo>
                  <a:pt x="61841" y="2844"/>
                </a:lnTo>
                <a:lnTo>
                  <a:pt x="22174" y="20205"/>
                </a:lnTo>
                <a:lnTo>
                  <a:pt x="3090" y="57807"/>
                </a:lnTo>
                <a:lnTo>
                  <a:pt x="0" y="100456"/>
                </a:lnTo>
                <a:lnTo>
                  <a:pt x="464" y="121008"/>
                </a:lnTo>
                <a:lnTo>
                  <a:pt x="9713" y="163393"/>
                </a:lnTo>
                <a:lnTo>
                  <a:pt x="40239" y="192028"/>
                </a:lnTo>
                <a:lnTo>
                  <a:pt x="85228" y="200467"/>
                </a:lnTo>
                <a:lnTo>
                  <a:pt x="108051" y="200901"/>
                </a:lnTo>
                <a:lnTo>
                  <a:pt x="130852" y="200467"/>
                </a:lnTo>
                <a:lnTo>
                  <a:pt x="175826" y="192028"/>
                </a:lnTo>
                <a:lnTo>
                  <a:pt x="206351" y="163393"/>
                </a:lnTo>
                <a:lnTo>
                  <a:pt x="209987" y="152082"/>
                </a:lnTo>
                <a:lnTo>
                  <a:pt x="108051" y="152082"/>
                </a:lnTo>
                <a:lnTo>
                  <a:pt x="96912" y="151664"/>
                </a:lnTo>
                <a:lnTo>
                  <a:pt x="66332" y="121223"/>
                </a:lnTo>
                <a:lnTo>
                  <a:pt x="65100" y="100456"/>
                </a:lnTo>
                <a:lnTo>
                  <a:pt x="65253" y="89222"/>
                </a:lnTo>
                <a:lnTo>
                  <a:pt x="87269" y="51139"/>
                </a:lnTo>
                <a:lnTo>
                  <a:pt x="108051" y="48831"/>
                </a:lnTo>
                <a:lnTo>
                  <a:pt x="210072" y="48831"/>
                </a:lnTo>
                <a:lnTo>
                  <a:pt x="206351" y="37324"/>
                </a:lnTo>
                <a:lnTo>
                  <a:pt x="193890" y="20205"/>
                </a:lnTo>
                <a:lnTo>
                  <a:pt x="175785" y="8883"/>
                </a:lnTo>
                <a:lnTo>
                  <a:pt x="154228" y="2844"/>
                </a:lnTo>
                <a:lnTo>
                  <a:pt x="131043" y="435"/>
                </a:lnTo>
                <a:lnTo>
                  <a:pt x="108051" y="0"/>
                </a:lnTo>
                <a:close/>
              </a:path>
              <a:path w="216535" h="201294">
                <a:moveTo>
                  <a:pt x="210072" y="48831"/>
                </a:moveTo>
                <a:lnTo>
                  <a:pt x="108051" y="48831"/>
                </a:lnTo>
                <a:lnTo>
                  <a:pt x="119370" y="49249"/>
                </a:lnTo>
                <a:lnTo>
                  <a:pt x="128800" y="51139"/>
                </a:lnTo>
                <a:lnTo>
                  <a:pt x="150890" y="88942"/>
                </a:lnTo>
                <a:lnTo>
                  <a:pt x="150850" y="111418"/>
                </a:lnTo>
                <a:lnTo>
                  <a:pt x="128800" y="149774"/>
                </a:lnTo>
                <a:lnTo>
                  <a:pt x="108051" y="152082"/>
                </a:lnTo>
                <a:lnTo>
                  <a:pt x="209987" y="152082"/>
                </a:lnTo>
                <a:lnTo>
                  <a:pt x="212974" y="142792"/>
                </a:lnTo>
                <a:lnTo>
                  <a:pt x="215600" y="121008"/>
                </a:lnTo>
                <a:lnTo>
                  <a:pt x="216065" y="100456"/>
                </a:lnTo>
                <a:lnTo>
                  <a:pt x="215590" y="79481"/>
                </a:lnTo>
                <a:lnTo>
                  <a:pt x="212974" y="57807"/>
                </a:lnTo>
                <a:lnTo>
                  <a:pt x="210072" y="48831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2"/>
          <p:cNvSpPr/>
          <p:nvPr/>
        </p:nvSpPr>
        <p:spPr>
          <a:xfrm>
            <a:off x="3484306" y="285716"/>
            <a:ext cx="235585" cy="198755"/>
          </a:xfrm>
          <a:custGeom>
            <a:avLst/>
            <a:gdLst/>
            <a:ahLst/>
            <a:cxnLst/>
            <a:rect l="l" t="t" r="r" b="b"/>
            <a:pathLst>
              <a:path w="235585" h="198755">
                <a:moveTo>
                  <a:pt x="117576" y="0"/>
                </a:moveTo>
                <a:lnTo>
                  <a:pt x="78039" y="13967"/>
                </a:lnTo>
                <a:lnTo>
                  <a:pt x="0" y="198653"/>
                </a:lnTo>
                <a:lnTo>
                  <a:pt x="66789" y="198653"/>
                </a:lnTo>
                <a:lnTo>
                  <a:pt x="82219" y="158267"/>
                </a:lnTo>
                <a:lnTo>
                  <a:pt x="218360" y="158267"/>
                </a:lnTo>
                <a:lnTo>
                  <a:pt x="199688" y="113360"/>
                </a:lnTo>
                <a:lnTo>
                  <a:pt x="97383" y="113360"/>
                </a:lnTo>
                <a:lnTo>
                  <a:pt x="115062" y="63690"/>
                </a:lnTo>
                <a:lnTo>
                  <a:pt x="115633" y="62293"/>
                </a:lnTo>
                <a:lnTo>
                  <a:pt x="116713" y="59474"/>
                </a:lnTo>
                <a:lnTo>
                  <a:pt x="177283" y="59474"/>
                </a:lnTo>
                <a:lnTo>
                  <a:pt x="162471" y="23850"/>
                </a:lnTo>
                <a:lnTo>
                  <a:pt x="154191" y="10892"/>
                </a:lnTo>
                <a:lnTo>
                  <a:pt x="143595" y="3719"/>
                </a:lnTo>
                <a:lnTo>
                  <a:pt x="131213" y="649"/>
                </a:lnTo>
                <a:lnTo>
                  <a:pt x="117576" y="0"/>
                </a:lnTo>
                <a:close/>
              </a:path>
              <a:path w="235585" h="198755">
                <a:moveTo>
                  <a:pt x="218360" y="158267"/>
                </a:moveTo>
                <a:lnTo>
                  <a:pt x="152933" y="158267"/>
                </a:lnTo>
                <a:lnTo>
                  <a:pt x="168363" y="198653"/>
                </a:lnTo>
                <a:lnTo>
                  <a:pt x="235153" y="198653"/>
                </a:lnTo>
                <a:lnTo>
                  <a:pt x="218360" y="158267"/>
                </a:lnTo>
                <a:close/>
              </a:path>
              <a:path w="235585" h="198755">
                <a:moveTo>
                  <a:pt x="177283" y="59474"/>
                </a:moveTo>
                <a:lnTo>
                  <a:pt x="118402" y="59474"/>
                </a:lnTo>
                <a:lnTo>
                  <a:pt x="120103" y="63690"/>
                </a:lnTo>
                <a:lnTo>
                  <a:pt x="137782" y="113360"/>
                </a:lnTo>
                <a:lnTo>
                  <a:pt x="199688" y="113360"/>
                </a:lnTo>
                <a:lnTo>
                  <a:pt x="177283" y="59474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3"/>
          <p:cNvSpPr/>
          <p:nvPr/>
        </p:nvSpPr>
        <p:spPr>
          <a:xfrm>
            <a:off x="3729188" y="287964"/>
            <a:ext cx="179070" cy="196850"/>
          </a:xfrm>
          <a:custGeom>
            <a:avLst/>
            <a:gdLst/>
            <a:ahLst/>
            <a:cxnLst/>
            <a:rect l="l" t="t" r="r" b="b"/>
            <a:pathLst>
              <a:path w="179070" h="196850">
                <a:moveTo>
                  <a:pt x="94284" y="75768"/>
                </a:moveTo>
                <a:lnTo>
                  <a:pt x="3657" y="75768"/>
                </a:lnTo>
                <a:lnTo>
                  <a:pt x="3657" y="118402"/>
                </a:lnTo>
                <a:lnTo>
                  <a:pt x="99898" y="118402"/>
                </a:lnTo>
                <a:lnTo>
                  <a:pt x="105232" y="118694"/>
                </a:lnTo>
                <a:lnTo>
                  <a:pt x="113639" y="124307"/>
                </a:lnTo>
                <a:lnTo>
                  <a:pt x="113919" y="129641"/>
                </a:lnTo>
                <a:lnTo>
                  <a:pt x="113919" y="137210"/>
                </a:lnTo>
                <a:lnTo>
                  <a:pt x="113093" y="142265"/>
                </a:lnTo>
                <a:lnTo>
                  <a:pt x="108051" y="145351"/>
                </a:lnTo>
                <a:lnTo>
                  <a:pt x="104952" y="147027"/>
                </a:lnTo>
                <a:lnTo>
                  <a:pt x="100469" y="147599"/>
                </a:lnTo>
                <a:lnTo>
                  <a:pt x="0" y="147599"/>
                </a:lnTo>
                <a:lnTo>
                  <a:pt x="0" y="196405"/>
                </a:lnTo>
                <a:lnTo>
                  <a:pt x="121070" y="196508"/>
                </a:lnTo>
                <a:lnTo>
                  <a:pt x="162191" y="187705"/>
                </a:lnTo>
                <a:lnTo>
                  <a:pt x="178951" y="145351"/>
                </a:lnTo>
                <a:lnTo>
                  <a:pt x="178898" y="135152"/>
                </a:lnTo>
                <a:lnTo>
                  <a:pt x="159107" y="99572"/>
                </a:lnTo>
                <a:lnTo>
                  <a:pt x="145084" y="97358"/>
                </a:lnTo>
                <a:lnTo>
                  <a:pt x="145084" y="96253"/>
                </a:lnTo>
                <a:lnTo>
                  <a:pt x="170309" y="76034"/>
                </a:lnTo>
                <a:lnTo>
                  <a:pt x="102971" y="76034"/>
                </a:lnTo>
                <a:lnTo>
                  <a:pt x="94284" y="75768"/>
                </a:lnTo>
                <a:close/>
              </a:path>
              <a:path w="179070" h="196850">
                <a:moveTo>
                  <a:pt x="109994" y="0"/>
                </a:moveTo>
                <a:lnTo>
                  <a:pt x="1130" y="0"/>
                </a:lnTo>
                <a:lnTo>
                  <a:pt x="1130" y="48818"/>
                </a:lnTo>
                <a:lnTo>
                  <a:pt x="99898" y="48818"/>
                </a:lnTo>
                <a:lnTo>
                  <a:pt x="103263" y="49390"/>
                </a:lnTo>
                <a:lnTo>
                  <a:pt x="105524" y="50215"/>
                </a:lnTo>
                <a:lnTo>
                  <a:pt x="110286" y="52476"/>
                </a:lnTo>
                <a:lnTo>
                  <a:pt x="110832" y="56400"/>
                </a:lnTo>
                <a:lnTo>
                  <a:pt x="110832" y="64261"/>
                </a:lnTo>
                <a:lnTo>
                  <a:pt x="110553" y="69024"/>
                </a:lnTo>
                <a:lnTo>
                  <a:pt x="107188" y="72097"/>
                </a:lnTo>
                <a:lnTo>
                  <a:pt x="102971" y="76034"/>
                </a:lnTo>
                <a:lnTo>
                  <a:pt x="170309" y="76034"/>
                </a:lnTo>
                <a:lnTo>
                  <a:pt x="172008" y="71801"/>
                </a:lnTo>
                <a:lnTo>
                  <a:pt x="173406" y="63120"/>
                </a:lnTo>
                <a:lnTo>
                  <a:pt x="173624" y="56400"/>
                </a:lnTo>
                <a:lnTo>
                  <a:pt x="173549" y="48818"/>
                </a:lnTo>
                <a:lnTo>
                  <a:pt x="151153" y="5679"/>
                </a:lnTo>
                <a:lnTo>
                  <a:pt x="123998" y="175"/>
                </a:lnTo>
                <a:lnTo>
                  <a:pt x="10999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4"/>
          <p:cNvSpPr/>
          <p:nvPr/>
        </p:nvSpPr>
        <p:spPr>
          <a:xfrm>
            <a:off x="4144084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31" y="0"/>
                </a:moveTo>
                <a:lnTo>
                  <a:pt x="25247" y="0"/>
                </a:lnTo>
                <a:lnTo>
                  <a:pt x="15735" y="1117"/>
                </a:lnTo>
                <a:lnTo>
                  <a:pt x="1130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714" y="196405"/>
                </a:lnTo>
                <a:lnTo>
                  <a:pt x="174256" y="196405"/>
                </a:lnTo>
                <a:lnTo>
                  <a:pt x="174256" y="148996"/>
                </a:lnTo>
                <a:lnTo>
                  <a:pt x="69329" y="148996"/>
                </a:lnTo>
                <a:lnTo>
                  <a:pt x="66230" y="146189"/>
                </a:lnTo>
                <a:lnTo>
                  <a:pt x="64833" y="145072"/>
                </a:lnTo>
                <a:lnTo>
                  <a:pt x="63423" y="142824"/>
                </a:lnTo>
                <a:lnTo>
                  <a:pt x="63423" y="117563"/>
                </a:lnTo>
                <a:lnTo>
                  <a:pt x="170624" y="117563"/>
                </a:lnTo>
                <a:lnTo>
                  <a:pt x="170624" y="74917"/>
                </a:lnTo>
                <a:lnTo>
                  <a:pt x="63423" y="74917"/>
                </a:lnTo>
                <a:lnTo>
                  <a:pt x="63423" y="53022"/>
                </a:lnTo>
                <a:lnTo>
                  <a:pt x="66522" y="50507"/>
                </a:lnTo>
                <a:lnTo>
                  <a:pt x="68770" y="48539"/>
                </a:lnTo>
                <a:lnTo>
                  <a:pt x="72682" y="47701"/>
                </a:lnTo>
                <a:lnTo>
                  <a:pt x="173431" y="47701"/>
                </a:lnTo>
                <a:lnTo>
                  <a:pt x="173431" y="0"/>
                </a:lnTo>
                <a:close/>
              </a:path>
              <a:path w="174625" h="196850">
                <a:moveTo>
                  <a:pt x="174256" y="148717"/>
                </a:moveTo>
                <a:lnTo>
                  <a:pt x="74383" y="148717"/>
                </a:lnTo>
                <a:lnTo>
                  <a:pt x="69329" y="148996"/>
                </a:lnTo>
                <a:lnTo>
                  <a:pt x="174256" y="148996"/>
                </a:lnTo>
                <a:lnTo>
                  <a:pt x="174256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5"/>
          <p:cNvSpPr/>
          <p:nvPr/>
        </p:nvSpPr>
        <p:spPr>
          <a:xfrm>
            <a:off x="4331396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5" h="196850">
                <a:moveTo>
                  <a:pt x="168910" y="0"/>
                </a:moveTo>
                <a:lnTo>
                  <a:pt x="85864" y="0"/>
                </a:lnTo>
                <a:lnTo>
                  <a:pt x="68299" y="754"/>
                </a:lnTo>
                <a:lnTo>
                  <a:pt x="17132" y="25527"/>
                </a:lnTo>
                <a:lnTo>
                  <a:pt x="701" y="77621"/>
                </a:lnTo>
                <a:lnTo>
                  <a:pt x="0" y="100736"/>
                </a:lnTo>
                <a:lnTo>
                  <a:pt x="1150" y="125728"/>
                </a:lnTo>
                <a:lnTo>
                  <a:pt x="17970" y="172275"/>
                </a:lnTo>
                <a:lnTo>
                  <a:pt x="63894" y="195437"/>
                </a:lnTo>
                <a:lnTo>
                  <a:pt x="85013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63" y="147599"/>
                </a:lnTo>
                <a:lnTo>
                  <a:pt x="102424" y="147358"/>
                </a:lnTo>
                <a:lnTo>
                  <a:pt x="68418" y="128727"/>
                </a:lnTo>
                <a:lnTo>
                  <a:pt x="65112" y="99593"/>
                </a:lnTo>
                <a:lnTo>
                  <a:pt x="65329" y="91429"/>
                </a:lnTo>
                <a:lnTo>
                  <a:pt x="79316" y="55214"/>
                </a:lnTo>
                <a:lnTo>
                  <a:pt x="116459" y="48806"/>
                </a:lnTo>
                <a:lnTo>
                  <a:pt x="168910" y="48806"/>
                </a:lnTo>
                <a:lnTo>
                  <a:pt x="16891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6"/>
          <p:cNvSpPr/>
          <p:nvPr/>
        </p:nvSpPr>
        <p:spPr>
          <a:xfrm>
            <a:off x="4508815" y="287964"/>
            <a:ext cx="222250" cy="196850"/>
          </a:xfrm>
          <a:custGeom>
            <a:avLst/>
            <a:gdLst/>
            <a:ahLst/>
            <a:cxnLst/>
            <a:rect l="l" t="t" r="r" b="b"/>
            <a:pathLst>
              <a:path w="222250" h="196850">
                <a:moveTo>
                  <a:pt x="70713" y="0"/>
                </a:moveTo>
                <a:lnTo>
                  <a:pt x="0" y="0"/>
                </a:lnTo>
                <a:lnTo>
                  <a:pt x="78574" y="140576"/>
                </a:lnTo>
                <a:lnTo>
                  <a:pt x="47155" y="196405"/>
                </a:lnTo>
                <a:lnTo>
                  <a:pt x="116192" y="196405"/>
                </a:lnTo>
                <a:lnTo>
                  <a:pt x="176937" y="83616"/>
                </a:lnTo>
                <a:lnTo>
                  <a:pt x="111683" y="83616"/>
                </a:lnTo>
                <a:lnTo>
                  <a:pt x="70713" y="0"/>
                </a:lnTo>
                <a:close/>
              </a:path>
              <a:path w="222250" h="196850">
                <a:moveTo>
                  <a:pt x="221970" y="0"/>
                </a:moveTo>
                <a:lnTo>
                  <a:pt x="152933" y="0"/>
                </a:lnTo>
                <a:lnTo>
                  <a:pt x="111683" y="83616"/>
                </a:lnTo>
                <a:lnTo>
                  <a:pt x="176937" y="83616"/>
                </a:lnTo>
                <a:lnTo>
                  <a:pt x="22197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7"/>
          <p:cNvSpPr/>
          <p:nvPr/>
        </p:nvSpPr>
        <p:spPr>
          <a:xfrm>
            <a:off x="473694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2" y="906"/>
                </a:lnTo>
                <a:lnTo>
                  <a:pt x="281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77" y="139738"/>
                </a:lnTo>
                <a:lnTo>
                  <a:pt x="190451" y="115314"/>
                </a:lnTo>
                <a:lnTo>
                  <a:pt x="196588" y="91465"/>
                </a:lnTo>
                <a:lnTo>
                  <a:pt x="124587" y="91465"/>
                </a:lnTo>
                <a:lnTo>
                  <a:pt x="116713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36" y="48806"/>
                </a:lnTo>
                <a:lnTo>
                  <a:pt x="197427" y="48806"/>
                </a:lnTo>
                <a:lnTo>
                  <a:pt x="197406" y="48390"/>
                </a:lnTo>
                <a:lnTo>
                  <a:pt x="174925" y="6622"/>
                </a:lnTo>
                <a:lnTo>
                  <a:pt x="154081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27" y="48806"/>
                </a:moveTo>
                <a:lnTo>
                  <a:pt x="124015" y="48806"/>
                </a:lnTo>
                <a:lnTo>
                  <a:pt x="129349" y="53314"/>
                </a:lnTo>
                <a:lnTo>
                  <a:pt x="134416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88" y="91465"/>
                </a:lnTo>
                <a:lnTo>
                  <a:pt x="197953" y="80771"/>
                </a:lnTo>
                <a:lnTo>
                  <a:pt x="198386" y="67335"/>
                </a:lnTo>
                <a:lnTo>
                  <a:pt x="197427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8"/>
          <p:cNvSpPr/>
          <p:nvPr/>
        </p:nvSpPr>
        <p:spPr>
          <a:xfrm>
            <a:off x="4950165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4" h="196850">
                <a:moveTo>
                  <a:pt x="168922" y="0"/>
                </a:moveTo>
                <a:lnTo>
                  <a:pt x="85864" y="0"/>
                </a:lnTo>
                <a:lnTo>
                  <a:pt x="68291" y="754"/>
                </a:lnTo>
                <a:lnTo>
                  <a:pt x="17106" y="25527"/>
                </a:lnTo>
                <a:lnTo>
                  <a:pt x="703" y="77621"/>
                </a:lnTo>
                <a:lnTo>
                  <a:pt x="0" y="100736"/>
                </a:lnTo>
                <a:lnTo>
                  <a:pt x="1148" y="125728"/>
                </a:lnTo>
                <a:lnTo>
                  <a:pt x="17957" y="172275"/>
                </a:lnTo>
                <a:lnTo>
                  <a:pt x="63890" y="195437"/>
                </a:lnTo>
                <a:lnTo>
                  <a:pt x="85026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76" y="147599"/>
                </a:lnTo>
                <a:lnTo>
                  <a:pt x="102416" y="147358"/>
                </a:lnTo>
                <a:lnTo>
                  <a:pt x="68416" y="128727"/>
                </a:lnTo>
                <a:lnTo>
                  <a:pt x="65100" y="99593"/>
                </a:lnTo>
                <a:lnTo>
                  <a:pt x="65320" y="91429"/>
                </a:lnTo>
                <a:lnTo>
                  <a:pt x="79313" y="55214"/>
                </a:lnTo>
                <a:lnTo>
                  <a:pt x="116446" y="48806"/>
                </a:lnTo>
                <a:lnTo>
                  <a:pt x="168922" y="48806"/>
                </a:lnTo>
                <a:lnTo>
                  <a:pt x="168922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9"/>
          <p:cNvSpPr/>
          <p:nvPr/>
        </p:nvSpPr>
        <p:spPr>
          <a:xfrm>
            <a:off x="2084233" y="557446"/>
            <a:ext cx="3037840" cy="0"/>
          </a:xfrm>
          <a:custGeom>
            <a:avLst/>
            <a:gdLst/>
            <a:ahLst/>
            <a:cxnLst/>
            <a:rect l="l" t="t" r="r" b="b"/>
            <a:pathLst>
              <a:path w="3037840">
                <a:moveTo>
                  <a:pt x="0" y="0"/>
                </a:moveTo>
                <a:lnTo>
                  <a:pt x="3037458" y="0"/>
                </a:lnTo>
              </a:path>
            </a:pathLst>
          </a:custGeom>
          <a:ln w="9245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0"/>
          <p:cNvSpPr/>
          <p:nvPr/>
        </p:nvSpPr>
        <p:spPr>
          <a:xfrm>
            <a:off x="2087027" y="287964"/>
            <a:ext cx="153670" cy="21590"/>
          </a:xfrm>
          <a:custGeom>
            <a:avLst/>
            <a:gdLst/>
            <a:ahLst/>
            <a:cxnLst/>
            <a:rect l="l" t="t" r="r" b="b"/>
            <a:pathLst>
              <a:path w="153670" h="21590">
                <a:moveTo>
                  <a:pt x="94005" y="0"/>
                </a:moveTo>
                <a:lnTo>
                  <a:pt x="0" y="0"/>
                </a:lnTo>
                <a:lnTo>
                  <a:pt x="0" y="21424"/>
                </a:lnTo>
                <a:lnTo>
                  <a:pt x="153530" y="21424"/>
                </a:lnTo>
                <a:lnTo>
                  <a:pt x="152082" y="19634"/>
                </a:lnTo>
                <a:lnTo>
                  <a:pt x="142968" y="12306"/>
                </a:lnTo>
                <a:lnTo>
                  <a:pt x="130511" y="6030"/>
                </a:lnTo>
                <a:lnTo>
                  <a:pt x="114320" y="1648"/>
                </a:lnTo>
                <a:lnTo>
                  <a:pt x="9400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1"/>
          <p:cNvSpPr/>
          <p:nvPr/>
        </p:nvSpPr>
        <p:spPr>
          <a:xfrm>
            <a:off x="2084499" y="320946"/>
            <a:ext cx="174625" cy="163830"/>
          </a:xfrm>
          <a:custGeom>
            <a:avLst/>
            <a:gdLst/>
            <a:ahLst/>
            <a:cxnLst/>
            <a:rect l="l" t="t" r="r" b="b"/>
            <a:pathLst>
              <a:path w="174625" h="163830">
                <a:moveTo>
                  <a:pt x="163944" y="0"/>
                </a:moveTo>
                <a:lnTo>
                  <a:pt x="2527" y="0"/>
                </a:lnTo>
                <a:lnTo>
                  <a:pt x="2527" y="15836"/>
                </a:lnTo>
                <a:lnTo>
                  <a:pt x="62293" y="15836"/>
                </a:lnTo>
                <a:lnTo>
                  <a:pt x="71413" y="16092"/>
                </a:lnTo>
                <a:lnTo>
                  <a:pt x="107200" y="29603"/>
                </a:lnTo>
                <a:lnTo>
                  <a:pt x="109435" y="41097"/>
                </a:lnTo>
                <a:lnTo>
                  <a:pt x="6464" y="41097"/>
                </a:lnTo>
                <a:lnTo>
                  <a:pt x="6464" y="85432"/>
                </a:lnTo>
                <a:lnTo>
                  <a:pt x="109435" y="85432"/>
                </a:lnTo>
                <a:lnTo>
                  <a:pt x="108896" y="91937"/>
                </a:lnTo>
                <a:lnTo>
                  <a:pt x="71807" y="114192"/>
                </a:lnTo>
                <a:lnTo>
                  <a:pt x="58648" y="114617"/>
                </a:lnTo>
                <a:lnTo>
                  <a:pt x="0" y="114617"/>
                </a:lnTo>
                <a:lnTo>
                  <a:pt x="0" y="163436"/>
                </a:lnTo>
                <a:lnTo>
                  <a:pt x="96532" y="163436"/>
                </a:lnTo>
                <a:lnTo>
                  <a:pt x="109229" y="162817"/>
                </a:lnTo>
                <a:lnTo>
                  <a:pt x="151523" y="146608"/>
                </a:lnTo>
                <a:lnTo>
                  <a:pt x="173583" y="91007"/>
                </a:lnTo>
                <a:lnTo>
                  <a:pt x="174536" y="63550"/>
                </a:lnTo>
                <a:lnTo>
                  <a:pt x="174225" y="47411"/>
                </a:lnTo>
                <a:lnTo>
                  <a:pt x="172826" y="30884"/>
                </a:lnTo>
                <a:lnTo>
                  <a:pt x="169633" y="14803"/>
                </a:lnTo>
                <a:lnTo>
                  <a:pt x="16394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2"/>
          <p:cNvSpPr/>
          <p:nvPr/>
        </p:nvSpPr>
        <p:spPr>
          <a:xfrm>
            <a:off x="1380170" y="299553"/>
            <a:ext cx="241300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0919" y="0"/>
                </a:lnTo>
              </a:path>
            </a:pathLst>
          </a:custGeom>
          <a:ln w="19672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3"/>
          <p:cNvSpPr/>
          <p:nvPr/>
        </p:nvSpPr>
        <p:spPr>
          <a:xfrm>
            <a:off x="1393480" y="320946"/>
            <a:ext cx="328295" cy="347345"/>
          </a:xfrm>
          <a:custGeom>
            <a:avLst/>
            <a:gdLst/>
            <a:ahLst/>
            <a:cxnLst/>
            <a:rect l="l" t="t" r="r" b="b"/>
            <a:pathLst>
              <a:path w="328294" h="347344">
                <a:moveTo>
                  <a:pt x="247332" y="0"/>
                </a:moveTo>
                <a:lnTo>
                  <a:pt x="0" y="0"/>
                </a:lnTo>
                <a:lnTo>
                  <a:pt x="584" y="1447"/>
                </a:lnTo>
                <a:lnTo>
                  <a:pt x="1155" y="2768"/>
                </a:lnTo>
                <a:lnTo>
                  <a:pt x="2946" y="7365"/>
                </a:lnTo>
                <a:lnTo>
                  <a:pt x="19011" y="54178"/>
                </a:lnTo>
                <a:lnTo>
                  <a:pt x="131648" y="54178"/>
                </a:lnTo>
                <a:lnTo>
                  <a:pt x="171281" y="62202"/>
                </a:lnTo>
                <a:lnTo>
                  <a:pt x="203681" y="84069"/>
                </a:lnTo>
                <a:lnTo>
                  <a:pt x="225543" y="116473"/>
                </a:lnTo>
                <a:lnTo>
                  <a:pt x="233565" y="156108"/>
                </a:lnTo>
                <a:lnTo>
                  <a:pt x="225543" y="195715"/>
                </a:lnTo>
                <a:lnTo>
                  <a:pt x="203681" y="228095"/>
                </a:lnTo>
                <a:lnTo>
                  <a:pt x="171281" y="249945"/>
                </a:lnTo>
                <a:lnTo>
                  <a:pt x="131648" y="257962"/>
                </a:lnTo>
                <a:lnTo>
                  <a:pt x="88658" y="257962"/>
                </a:lnTo>
                <a:lnTo>
                  <a:pt x="15493" y="346824"/>
                </a:lnTo>
                <a:lnTo>
                  <a:pt x="145287" y="346824"/>
                </a:lnTo>
                <a:lnTo>
                  <a:pt x="190692" y="341176"/>
                </a:lnTo>
                <a:lnTo>
                  <a:pt x="232000" y="325112"/>
                </a:lnTo>
                <a:lnTo>
                  <a:pt x="267749" y="299951"/>
                </a:lnTo>
                <a:lnTo>
                  <a:pt x="296476" y="267011"/>
                </a:lnTo>
                <a:lnTo>
                  <a:pt x="316718" y="227611"/>
                </a:lnTo>
                <a:lnTo>
                  <a:pt x="327012" y="183070"/>
                </a:lnTo>
                <a:lnTo>
                  <a:pt x="327609" y="175552"/>
                </a:lnTo>
                <a:lnTo>
                  <a:pt x="327761" y="173621"/>
                </a:lnTo>
                <a:lnTo>
                  <a:pt x="327913" y="170446"/>
                </a:lnTo>
                <a:lnTo>
                  <a:pt x="328015" y="151511"/>
                </a:lnTo>
                <a:lnTo>
                  <a:pt x="322247" y="105886"/>
                </a:lnTo>
                <a:lnTo>
                  <a:pt x="305909" y="64463"/>
                </a:lnTo>
                <a:lnTo>
                  <a:pt x="280454" y="28686"/>
                </a:lnTo>
                <a:lnTo>
                  <a:pt x="247332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4"/>
          <p:cNvSpPr/>
          <p:nvPr/>
        </p:nvSpPr>
        <p:spPr>
          <a:xfrm>
            <a:off x="3336237" y="287964"/>
            <a:ext cx="176530" cy="21590"/>
          </a:xfrm>
          <a:custGeom>
            <a:avLst/>
            <a:gdLst/>
            <a:ahLst/>
            <a:cxnLst/>
            <a:rect l="l" t="t" r="r" b="b"/>
            <a:pathLst>
              <a:path w="176529" h="21590">
                <a:moveTo>
                  <a:pt x="175945" y="0"/>
                </a:moveTo>
                <a:lnTo>
                  <a:pt x="20218" y="0"/>
                </a:lnTo>
                <a:lnTo>
                  <a:pt x="11531" y="4203"/>
                </a:lnTo>
                <a:lnTo>
                  <a:pt x="6489" y="9537"/>
                </a:lnTo>
                <a:lnTo>
                  <a:pt x="3009" y="13271"/>
                </a:lnTo>
                <a:lnTo>
                  <a:pt x="1092" y="17310"/>
                </a:lnTo>
                <a:lnTo>
                  <a:pt x="0" y="21424"/>
                </a:lnTo>
                <a:lnTo>
                  <a:pt x="175945" y="21424"/>
                </a:lnTo>
                <a:lnTo>
                  <a:pt x="17594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5"/>
          <p:cNvSpPr/>
          <p:nvPr/>
        </p:nvSpPr>
        <p:spPr>
          <a:xfrm>
            <a:off x="3334865" y="320946"/>
            <a:ext cx="177800" cy="163830"/>
          </a:xfrm>
          <a:custGeom>
            <a:avLst/>
            <a:gdLst/>
            <a:ahLst/>
            <a:cxnLst/>
            <a:rect l="l" t="t" r="r" b="b"/>
            <a:pathLst>
              <a:path w="177800" h="163830">
                <a:moveTo>
                  <a:pt x="177317" y="0"/>
                </a:moveTo>
                <a:lnTo>
                  <a:pt x="25" y="0"/>
                </a:lnTo>
                <a:lnTo>
                  <a:pt x="0" y="163436"/>
                </a:lnTo>
                <a:lnTo>
                  <a:pt x="63411" y="163436"/>
                </a:lnTo>
                <a:lnTo>
                  <a:pt x="63411" y="20904"/>
                </a:lnTo>
                <a:lnTo>
                  <a:pt x="65087" y="18656"/>
                </a:lnTo>
                <a:lnTo>
                  <a:pt x="67602" y="15570"/>
                </a:lnTo>
                <a:lnTo>
                  <a:pt x="177317" y="15570"/>
                </a:lnTo>
                <a:lnTo>
                  <a:pt x="177317" y="0"/>
                </a:lnTo>
                <a:close/>
              </a:path>
              <a:path w="177800" h="163830">
                <a:moveTo>
                  <a:pt x="177317" y="15570"/>
                </a:moveTo>
                <a:lnTo>
                  <a:pt x="67602" y="15570"/>
                </a:lnTo>
                <a:lnTo>
                  <a:pt x="72669" y="15836"/>
                </a:lnTo>
                <a:lnTo>
                  <a:pt x="177317" y="15836"/>
                </a:lnTo>
                <a:lnTo>
                  <a:pt x="177317" y="1557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6"/>
          <p:cNvSpPr/>
          <p:nvPr/>
        </p:nvSpPr>
        <p:spPr>
          <a:xfrm>
            <a:off x="3929822" y="287964"/>
            <a:ext cx="187960" cy="21590"/>
          </a:xfrm>
          <a:custGeom>
            <a:avLst/>
            <a:gdLst/>
            <a:ahLst/>
            <a:cxnLst/>
            <a:rect l="l" t="t" r="r" b="b"/>
            <a:pathLst>
              <a:path w="187960" h="21590">
                <a:moveTo>
                  <a:pt x="140614" y="0"/>
                </a:moveTo>
                <a:lnTo>
                  <a:pt x="32004" y="0"/>
                </a:lnTo>
                <a:lnTo>
                  <a:pt x="22845" y="906"/>
                </a:lnTo>
                <a:lnTo>
                  <a:pt x="0" y="21424"/>
                </a:lnTo>
                <a:lnTo>
                  <a:pt x="187502" y="21424"/>
                </a:lnTo>
                <a:lnTo>
                  <a:pt x="152144" y="489"/>
                </a:lnTo>
                <a:lnTo>
                  <a:pt x="14061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7"/>
          <p:cNvSpPr/>
          <p:nvPr/>
        </p:nvSpPr>
        <p:spPr>
          <a:xfrm>
            <a:off x="3927892" y="320946"/>
            <a:ext cx="198755" cy="163830"/>
          </a:xfrm>
          <a:custGeom>
            <a:avLst/>
            <a:gdLst/>
            <a:ahLst/>
            <a:cxnLst/>
            <a:rect l="l" t="t" r="r" b="b"/>
            <a:pathLst>
              <a:path w="198754" h="163830">
                <a:moveTo>
                  <a:pt x="194348" y="0"/>
                </a:moveTo>
                <a:lnTo>
                  <a:pt x="101" y="0"/>
                </a:lnTo>
                <a:lnTo>
                  <a:pt x="0" y="163436"/>
                </a:lnTo>
                <a:lnTo>
                  <a:pt x="63423" y="163436"/>
                </a:lnTo>
                <a:lnTo>
                  <a:pt x="63423" y="106768"/>
                </a:lnTo>
                <a:lnTo>
                  <a:pt x="146189" y="106768"/>
                </a:lnTo>
                <a:lnTo>
                  <a:pt x="190457" y="82345"/>
                </a:lnTo>
                <a:lnTo>
                  <a:pt x="196589" y="58496"/>
                </a:lnTo>
                <a:lnTo>
                  <a:pt x="124587" y="58496"/>
                </a:lnTo>
                <a:lnTo>
                  <a:pt x="116725" y="57924"/>
                </a:lnTo>
                <a:lnTo>
                  <a:pt x="63423" y="57924"/>
                </a:lnTo>
                <a:lnTo>
                  <a:pt x="63423" y="23139"/>
                </a:lnTo>
                <a:lnTo>
                  <a:pt x="64249" y="15836"/>
                </a:lnTo>
                <a:lnTo>
                  <a:pt x="197419" y="15836"/>
                </a:lnTo>
                <a:lnTo>
                  <a:pt x="197348" y="15001"/>
                </a:lnTo>
                <a:lnTo>
                  <a:pt x="196082" y="7005"/>
                </a:lnTo>
                <a:lnTo>
                  <a:pt x="194348" y="0"/>
                </a:lnTo>
                <a:close/>
              </a:path>
              <a:path w="198754" h="163830">
                <a:moveTo>
                  <a:pt x="197419" y="15836"/>
                </a:moveTo>
                <a:lnTo>
                  <a:pt x="124028" y="15836"/>
                </a:lnTo>
                <a:lnTo>
                  <a:pt x="129349" y="20345"/>
                </a:lnTo>
                <a:lnTo>
                  <a:pt x="134404" y="24536"/>
                </a:lnTo>
                <a:lnTo>
                  <a:pt x="134950" y="30708"/>
                </a:lnTo>
                <a:lnTo>
                  <a:pt x="134950" y="43903"/>
                </a:lnTo>
                <a:lnTo>
                  <a:pt x="133007" y="49517"/>
                </a:lnTo>
                <a:lnTo>
                  <a:pt x="129921" y="52882"/>
                </a:lnTo>
                <a:lnTo>
                  <a:pt x="124587" y="58496"/>
                </a:lnTo>
                <a:lnTo>
                  <a:pt x="196589" y="58496"/>
                </a:lnTo>
                <a:lnTo>
                  <a:pt x="197953" y="47801"/>
                </a:lnTo>
                <a:lnTo>
                  <a:pt x="198386" y="34366"/>
                </a:lnTo>
                <a:lnTo>
                  <a:pt x="198135" y="24536"/>
                </a:lnTo>
                <a:lnTo>
                  <a:pt x="198042" y="23139"/>
                </a:lnTo>
                <a:lnTo>
                  <a:pt x="197419" y="1583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364562" y="1052736"/>
            <a:ext cx="8568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seo-optimo.ru/wp-content/uploads/2016/11/icon-rinok-e147850423284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9667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363926" y="6333587"/>
            <a:ext cx="84659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http://st.depositphotos.com/2398103/5098/v/950/depositphotos_50989355-stock-illustration-vector-iso-9001-ic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822" y="6332357"/>
            <a:ext cx="1005878" cy="52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16053" y="6360880"/>
            <a:ext cx="7108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менеджмента качества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243725" y="1124744"/>
            <a:ext cx="7116471" cy="8234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Автономная установка катодной защиты</a:t>
            </a:r>
            <a:endParaRPr lang="ru-RU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724650" y="1948190"/>
            <a:ext cx="799288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 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Высокая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степень автоматизации, возможность удаленного запуска/остановки 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ЭХГ</a:t>
            </a:r>
            <a:endParaRPr lang="en-US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Низкий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расход 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топлива</a:t>
            </a:r>
            <a:endParaRPr lang="en-US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Низкий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выброс в атмосферу вредных веществ: </a:t>
            </a:r>
            <a:r>
              <a:rPr lang="ru-RU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NOx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&lt; 3,67 мг/м3, СО &lt; 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1,25мг/м3</a:t>
            </a:r>
            <a:endParaRPr lang="en-US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Низкие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расходы на 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техобслуживание</a:t>
            </a:r>
            <a:endParaRPr lang="en-US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Эксплуатация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использованием буферных 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аккумуляторов</a:t>
            </a:r>
            <a:endParaRPr lang="en-US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Возможно использование отходящего 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тепла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471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/>
          <p:cNvSpPr/>
          <p:nvPr/>
        </p:nvSpPr>
        <p:spPr>
          <a:xfrm>
            <a:off x="1084501" y="309503"/>
            <a:ext cx="133350" cy="433070"/>
          </a:xfrm>
          <a:custGeom>
            <a:avLst/>
            <a:gdLst/>
            <a:ahLst/>
            <a:cxnLst/>
            <a:rect l="l" t="t" r="r" b="b"/>
            <a:pathLst>
              <a:path w="133350" h="433069">
                <a:moveTo>
                  <a:pt x="40424" y="0"/>
                </a:moveTo>
                <a:lnTo>
                  <a:pt x="23204" y="41048"/>
                </a:lnTo>
                <a:lnTo>
                  <a:pt x="10520" y="84221"/>
                </a:lnTo>
                <a:lnTo>
                  <a:pt x="2681" y="129235"/>
                </a:lnTo>
                <a:lnTo>
                  <a:pt x="0" y="175806"/>
                </a:lnTo>
                <a:lnTo>
                  <a:pt x="2849" y="223919"/>
                </a:lnTo>
                <a:lnTo>
                  <a:pt x="11167" y="270340"/>
                </a:lnTo>
                <a:lnTo>
                  <a:pt x="24634" y="314799"/>
                </a:lnTo>
                <a:lnTo>
                  <a:pt x="42922" y="356950"/>
                </a:lnTo>
                <a:lnTo>
                  <a:pt x="65701" y="396465"/>
                </a:lnTo>
                <a:lnTo>
                  <a:pt x="92646" y="433019"/>
                </a:lnTo>
                <a:lnTo>
                  <a:pt x="132892" y="352971"/>
                </a:lnTo>
                <a:lnTo>
                  <a:pt x="110581" y="313001"/>
                </a:lnTo>
                <a:lnTo>
                  <a:pt x="94000" y="269817"/>
                </a:lnTo>
                <a:lnTo>
                  <a:pt x="83669" y="223900"/>
                </a:lnTo>
                <a:lnTo>
                  <a:pt x="80111" y="175806"/>
                </a:lnTo>
                <a:lnTo>
                  <a:pt x="81470" y="146234"/>
                </a:lnTo>
                <a:lnTo>
                  <a:pt x="85450" y="117424"/>
                </a:lnTo>
                <a:lnTo>
                  <a:pt x="91904" y="89481"/>
                </a:lnTo>
                <a:lnTo>
                  <a:pt x="100685" y="62509"/>
                </a:lnTo>
                <a:lnTo>
                  <a:pt x="80605" y="48206"/>
                </a:lnTo>
                <a:lnTo>
                  <a:pt x="64101" y="32721"/>
                </a:lnTo>
                <a:lnTo>
                  <a:pt x="50824" y="16503"/>
                </a:lnTo>
                <a:lnTo>
                  <a:pt x="40424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/>
          <p:nvPr/>
        </p:nvSpPr>
        <p:spPr>
          <a:xfrm>
            <a:off x="1271953" y="81132"/>
            <a:ext cx="621030" cy="808355"/>
          </a:xfrm>
          <a:custGeom>
            <a:avLst/>
            <a:gdLst/>
            <a:ahLst/>
            <a:cxnLst/>
            <a:rect l="l" t="t" r="r" b="b"/>
            <a:pathLst>
              <a:path w="621029" h="808355">
                <a:moveTo>
                  <a:pt x="50622" y="682447"/>
                </a:moveTo>
                <a:lnTo>
                  <a:pt x="0" y="745070"/>
                </a:lnTo>
                <a:lnTo>
                  <a:pt x="38953" y="767009"/>
                </a:lnTo>
                <a:lnTo>
                  <a:pt x="80404" y="784623"/>
                </a:lnTo>
                <a:lnTo>
                  <a:pt x="124050" y="797596"/>
                </a:lnTo>
                <a:lnTo>
                  <a:pt x="169591" y="805612"/>
                </a:lnTo>
                <a:lnTo>
                  <a:pt x="216725" y="808355"/>
                </a:lnTo>
                <a:lnTo>
                  <a:pt x="263897" y="805612"/>
                </a:lnTo>
                <a:lnTo>
                  <a:pt x="309285" y="797662"/>
                </a:lnTo>
                <a:lnTo>
                  <a:pt x="352894" y="784754"/>
                </a:lnTo>
                <a:lnTo>
                  <a:pt x="394314" y="767212"/>
                </a:lnTo>
                <a:lnTo>
                  <a:pt x="433240" y="745343"/>
                </a:lnTo>
                <a:lnTo>
                  <a:pt x="457099" y="728243"/>
                </a:lnTo>
                <a:lnTo>
                  <a:pt x="216725" y="728243"/>
                </a:lnTo>
                <a:lnTo>
                  <a:pt x="171987" y="725173"/>
                </a:lnTo>
                <a:lnTo>
                  <a:pt x="129120" y="716241"/>
                </a:lnTo>
                <a:lnTo>
                  <a:pt x="88530" y="701861"/>
                </a:lnTo>
                <a:lnTo>
                  <a:pt x="50622" y="682447"/>
                </a:lnTo>
                <a:close/>
              </a:path>
              <a:path w="621029" h="808355">
                <a:moveTo>
                  <a:pt x="457099" y="80111"/>
                </a:moveTo>
                <a:lnTo>
                  <a:pt x="216725" y="80111"/>
                </a:lnTo>
                <a:lnTo>
                  <a:pt x="264611" y="83625"/>
                </a:lnTo>
                <a:lnTo>
                  <a:pt x="310317" y="93832"/>
                </a:lnTo>
                <a:lnTo>
                  <a:pt x="353339" y="110232"/>
                </a:lnTo>
                <a:lnTo>
                  <a:pt x="393179" y="132322"/>
                </a:lnTo>
                <a:lnTo>
                  <a:pt x="429333" y="159602"/>
                </a:lnTo>
                <a:lnTo>
                  <a:pt x="461300" y="191569"/>
                </a:lnTo>
                <a:lnTo>
                  <a:pt x="488580" y="227723"/>
                </a:lnTo>
                <a:lnTo>
                  <a:pt x="510670" y="267563"/>
                </a:lnTo>
                <a:lnTo>
                  <a:pt x="527070" y="310585"/>
                </a:lnTo>
                <a:lnTo>
                  <a:pt x="537277" y="356291"/>
                </a:lnTo>
                <a:lnTo>
                  <a:pt x="540791" y="404177"/>
                </a:lnTo>
                <a:lnTo>
                  <a:pt x="537277" y="452066"/>
                </a:lnTo>
                <a:lnTo>
                  <a:pt x="527070" y="497773"/>
                </a:lnTo>
                <a:lnTo>
                  <a:pt x="510670" y="540797"/>
                </a:lnTo>
                <a:lnTo>
                  <a:pt x="488580" y="580636"/>
                </a:lnTo>
                <a:lnTo>
                  <a:pt x="461300" y="616790"/>
                </a:lnTo>
                <a:lnTo>
                  <a:pt x="429333" y="648757"/>
                </a:lnTo>
                <a:lnTo>
                  <a:pt x="393179" y="676035"/>
                </a:lnTo>
                <a:lnTo>
                  <a:pt x="353339" y="698124"/>
                </a:lnTo>
                <a:lnTo>
                  <a:pt x="310317" y="714523"/>
                </a:lnTo>
                <a:lnTo>
                  <a:pt x="264611" y="724729"/>
                </a:lnTo>
                <a:lnTo>
                  <a:pt x="216725" y="728243"/>
                </a:lnTo>
                <a:lnTo>
                  <a:pt x="457099" y="728243"/>
                </a:lnTo>
                <a:lnTo>
                  <a:pt x="502386" y="689843"/>
                </a:lnTo>
                <a:lnTo>
                  <a:pt x="531995" y="656823"/>
                </a:lnTo>
                <a:lnTo>
                  <a:pt x="557888" y="620697"/>
                </a:lnTo>
                <a:lnTo>
                  <a:pt x="579758" y="581772"/>
                </a:lnTo>
                <a:lnTo>
                  <a:pt x="597300" y="540351"/>
                </a:lnTo>
                <a:lnTo>
                  <a:pt x="610209" y="496741"/>
                </a:lnTo>
                <a:lnTo>
                  <a:pt x="618178" y="451248"/>
                </a:lnTo>
                <a:lnTo>
                  <a:pt x="620903" y="404177"/>
                </a:lnTo>
                <a:lnTo>
                  <a:pt x="618178" y="357106"/>
                </a:lnTo>
                <a:lnTo>
                  <a:pt x="610209" y="311613"/>
                </a:lnTo>
                <a:lnTo>
                  <a:pt x="597300" y="268003"/>
                </a:lnTo>
                <a:lnTo>
                  <a:pt x="579758" y="226582"/>
                </a:lnTo>
                <a:lnTo>
                  <a:pt x="557888" y="187657"/>
                </a:lnTo>
                <a:lnTo>
                  <a:pt x="531995" y="151531"/>
                </a:lnTo>
                <a:lnTo>
                  <a:pt x="502386" y="118511"/>
                </a:lnTo>
                <a:lnTo>
                  <a:pt x="469366" y="88903"/>
                </a:lnTo>
                <a:lnTo>
                  <a:pt x="457099" y="80111"/>
                </a:lnTo>
                <a:close/>
              </a:path>
              <a:path w="621029" h="808355">
                <a:moveTo>
                  <a:pt x="216725" y="0"/>
                </a:moveTo>
                <a:lnTo>
                  <a:pt x="167981" y="2932"/>
                </a:lnTo>
                <a:lnTo>
                  <a:pt x="120954" y="11499"/>
                </a:lnTo>
                <a:lnTo>
                  <a:pt x="75975" y="25353"/>
                </a:lnTo>
                <a:lnTo>
                  <a:pt x="33375" y="44145"/>
                </a:lnTo>
                <a:lnTo>
                  <a:pt x="51633" y="55648"/>
                </a:lnTo>
                <a:lnTo>
                  <a:pt x="66547" y="70516"/>
                </a:lnTo>
                <a:lnTo>
                  <a:pt x="78452" y="87889"/>
                </a:lnTo>
                <a:lnTo>
                  <a:pt x="87680" y="106908"/>
                </a:lnTo>
                <a:lnTo>
                  <a:pt x="118075" y="95456"/>
                </a:lnTo>
                <a:lnTo>
                  <a:pt x="149826" y="87052"/>
                </a:lnTo>
                <a:lnTo>
                  <a:pt x="182765" y="81876"/>
                </a:lnTo>
                <a:lnTo>
                  <a:pt x="216725" y="80111"/>
                </a:lnTo>
                <a:lnTo>
                  <a:pt x="457099" y="80111"/>
                </a:lnTo>
                <a:lnTo>
                  <a:pt x="433240" y="63011"/>
                </a:lnTo>
                <a:lnTo>
                  <a:pt x="394314" y="41142"/>
                </a:lnTo>
                <a:lnTo>
                  <a:pt x="352894" y="23600"/>
                </a:lnTo>
                <a:lnTo>
                  <a:pt x="309285" y="10692"/>
                </a:lnTo>
                <a:lnTo>
                  <a:pt x="263794" y="2724"/>
                </a:lnTo>
                <a:lnTo>
                  <a:pt x="216725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/>
          <p:nvPr/>
        </p:nvSpPr>
        <p:spPr>
          <a:xfrm>
            <a:off x="1084692" y="16883"/>
            <a:ext cx="266700" cy="386715"/>
          </a:xfrm>
          <a:custGeom>
            <a:avLst/>
            <a:gdLst/>
            <a:ahLst/>
            <a:cxnLst/>
            <a:rect l="l" t="t" r="r" b="b"/>
            <a:pathLst>
              <a:path w="266700" h="386715">
                <a:moveTo>
                  <a:pt x="0" y="0"/>
                </a:moveTo>
                <a:lnTo>
                  <a:pt x="8730" y="115704"/>
                </a:lnTo>
                <a:lnTo>
                  <a:pt x="24649" y="180493"/>
                </a:lnTo>
                <a:lnTo>
                  <a:pt x="59462" y="217968"/>
                </a:lnTo>
                <a:lnTo>
                  <a:pt x="124879" y="251726"/>
                </a:lnTo>
                <a:lnTo>
                  <a:pt x="186188" y="292058"/>
                </a:lnTo>
                <a:lnTo>
                  <a:pt x="226109" y="336162"/>
                </a:lnTo>
                <a:lnTo>
                  <a:pt x="247767" y="371684"/>
                </a:lnTo>
                <a:lnTo>
                  <a:pt x="254292" y="386270"/>
                </a:lnTo>
                <a:lnTo>
                  <a:pt x="266307" y="308917"/>
                </a:lnTo>
                <a:lnTo>
                  <a:pt x="262308" y="264699"/>
                </a:lnTo>
                <a:lnTo>
                  <a:pt x="235093" y="237026"/>
                </a:lnTo>
                <a:lnTo>
                  <a:pt x="177457" y="209308"/>
                </a:lnTo>
                <a:lnTo>
                  <a:pt x="90322" y="150340"/>
                </a:lnTo>
                <a:lnTo>
                  <a:pt x="35921" y="81308"/>
                </a:lnTo>
                <a:lnTo>
                  <a:pt x="7925" y="23949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/>
        </p:nvSpPr>
        <p:spPr>
          <a:xfrm>
            <a:off x="1128926" y="223067"/>
            <a:ext cx="200025" cy="224790"/>
          </a:xfrm>
          <a:custGeom>
            <a:avLst/>
            <a:gdLst/>
            <a:ahLst/>
            <a:cxnLst/>
            <a:rect l="l" t="t" r="r" b="b"/>
            <a:pathLst>
              <a:path w="200025" h="224790">
                <a:moveTo>
                  <a:pt x="2387" y="0"/>
                </a:moveTo>
                <a:lnTo>
                  <a:pt x="0" y="50276"/>
                </a:lnTo>
                <a:lnTo>
                  <a:pt x="7287" y="80648"/>
                </a:lnTo>
                <a:lnTo>
                  <a:pt x="31523" y="103366"/>
                </a:lnTo>
                <a:lnTo>
                  <a:pt x="79984" y="130683"/>
                </a:lnTo>
                <a:lnTo>
                  <a:pt x="134107" y="164315"/>
                </a:lnTo>
                <a:lnTo>
                  <a:pt x="171290" y="194497"/>
                </a:lnTo>
                <a:lnTo>
                  <a:pt x="192725" y="216254"/>
                </a:lnTo>
                <a:lnTo>
                  <a:pt x="199606" y="224612"/>
                </a:lnTo>
                <a:lnTo>
                  <a:pt x="182521" y="162086"/>
                </a:lnTo>
                <a:lnTo>
                  <a:pt x="164795" y="125504"/>
                </a:lnTo>
                <a:lnTo>
                  <a:pt x="135601" y="100700"/>
                </a:lnTo>
                <a:lnTo>
                  <a:pt x="57509" y="59348"/>
                </a:lnTo>
                <a:lnTo>
                  <a:pt x="35601" y="44235"/>
                </a:lnTo>
                <a:lnTo>
                  <a:pt x="17518" y="25381"/>
                </a:lnTo>
                <a:lnTo>
                  <a:pt x="238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/>
          <p:nvPr/>
        </p:nvSpPr>
        <p:spPr>
          <a:xfrm>
            <a:off x="1131199" y="41178"/>
            <a:ext cx="219710" cy="252095"/>
          </a:xfrm>
          <a:custGeom>
            <a:avLst/>
            <a:gdLst/>
            <a:ahLst/>
            <a:cxnLst/>
            <a:rect l="l" t="t" r="r" b="b"/>
            <a:pathLst>
              <a:path w="219710" h="252094">
                <a:moveTo>
                  <a:pt x="0" y="0"/>
                </a:moveTo>
                <a:lnTo>
                  <a:pt x="23521" y="70005"/>
                </a:lnTo>
                <a:lnTo>
                  <a:pt x="46248" y="109701"/>
                </a:lnTo>
                <a:lnTo>
                  <a:pt x="81579" y="133811"/>
                </a:lnTo>
                <a:lnTo>
                  <a:pt x="142913" y="157060"/>
                </a:lnTo>
                <a:lnTo>
                  <a:pt x="175384" y="179141"/>
                </a:lnTo>
                <a:lnTo>
                  <a:pt x="199210" y="210978"/>
                </a:lnTo>
                <a:lnTo>
                  <a:pt x="213880" y="239596"/>
                </a:lnTo>
                <a:lnTo>
                  <a:pt x="218884" y="252018"/>
                </a:lnTo>
                <a:lnTo>
                  <a:pt x="219425" y="179121"/>
                </a:lnTo>
                <a:lnTo>
                  <a:pt x="212780" y="139569"/>
                </a:lnTo>
                <a:lnTo>
                  <a:pt x="192808" y="119634"/>
                </a:lnTo>
                <a:lnTo>
                  <a:pt x="153365" y="105587"/>
                </a:lnTo>
                <a:lnTo>
                  <a:pt x="84101" y="75218"/>
                </a:lnTo>
                <a:lnTo>
                  <a:pt x="36415" y="40463"/>
                </a:lnTo>
                <a:lnTo>
                  <a:pt x="8863" y="11874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/>
          <p:cNvSpPr/>
          <p:nvPr/>
        </p:nvSpPr>
        <p:spPr>
          <a:xfrm>
            <a:off x="1097621" y="485310"/>
            <a:ext cx="402590" cy="497840"/>
          </a:xfrm>
          <a:custGeom>
            <a:avLst/>
            <a:gdLst/>
            <a:ahLst/>
            <a:cxnLst/>
            <a:rect l="l" t="t" r="r" b="b"/>
            <a:pathLst>
              <a:path w="402589" h="497839">
                <a:moveTo>
                  <a:pt x="257797" y="0"/>
                </a:moveTo>
                <a:lnTo>
                  <a:pt x="250151" y="0"/>
                </a:lnTo>
                <a:lnTo>
                  <a:pt x="0" y="497763"/>
                </a:lnTo>
                <a:lnTo>
                  <a:pt x="402336" y="127"/>
                </a:lnTo>
                <a:lnTo>
                  <a:pt x="25779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/>
          <p:cNvSpPr/>
          <p:nvPr/>
        </p:nvSpPr>
        <p:spPr>
          <a:xfrm>
            <a:off x="2089999" y="68318"/>
            <a:ext cx="3034106" cy="972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2"/>
          <p:cNvSpPr/>
          <p:nvPr/>
        </p:nvSpPr>
        <p:spPr>
          <a:xfrm>
            <a:off x="2084169" y="665878"/>
            <a:ext cx="3035846" cy="2241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3"/>
          <p:cNvSpPr/>
          <p:nvPr/>
        </p:nvSpPr>
        <p:spPr>
          <a:xfrm>
            <a:off x="2310839" y="406900"/>
            <a:ext cx="0" cy="77470"/>
          </a:xfrm>
          <a:custGeom>
            <a:avLst/>
            <a:gdLst/>
            <a:ahLst/>
            <a:cxnLst/>
            <a:rect l="l" t="t" r="r" b="b"/>
            <a:pathLst>
              <a:path h="77469">
                <a:moveTo>
                  <a:pt x="0" y="0"/>
                </a:moveTo>
                <a:lnTo>
                  <a:pt x="0" y="7747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4"/>
          <p:cNvSpPr/>
          <p:nvPr/>
        </p:nvSpPr>
        <p:spPr>
          <a:xfrm>
            <a:off x="2279127" y="382135"/>
            <a:ext cx="198120" cy="0"/>
          </a:xfrm>
          <a:custGeom>
            <a:avLst/>
            <a:gdLst/>
            <a:ahLst/>
            <a:cxnLst/>
            <a:rect l="l" t="t" r="r" b="b"/>
            <a:pathLst>
              <a:path w="198120">
                <a:moveTo>
                  <a:pt x="0" y="0"/>
                </a:moveTo>
                <a:lnTo>
                  <a:pt x="198107" y="0"/>
                </a:lnTo>
              </a:path>
            </a:pathLst>
          </a:custGeom>
          <a:ln w="49529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5"/>
          <p:cNvSpPr/>
          <p:nvPr/>
        </p:nvSpPr>
        <p:spPr>
          <a:xfrm>
            <a:off x="2310839" y="287520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85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/>
          <p:cNvSpPr/>
          <p:nvPr/>
        </p:nvSpPr>
        <p:spPr>
          <a:xfrm>
            <a:off x="2445522" y="406366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8003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7"/>
          <p:cNvSpPr/>
          <p:nvPr/>
        </p:nvSpPr>
        <p:spPr>
          <a:xfrm>
            <a:off x="2445522" y="287964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596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/>
          <p:cNvSpPr/>
          <p:nvPr/>
        </p:nvSpPr>
        <p:spPr>
          <a:xfrm>
            <a:off x="2502952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05" y="0"/>
                </a:moveTo>
                <a:lnTo>
                  <a:pt x="25247" y="0"/>
                </a:lnTo>
                <a:lnTo>
                  <a:pt x="15709" y="1117"/>
                </a:lnTo>
                <a:lnTo>
                  <a:pt x="1117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688" y="196405"/>
                </a:lnTo>
                <a:lnTo>
                  <a:pt x="174243" y="196405"/>
                </a:lnTo>
                <a:lnTo>
                  <a:pt x="174243" y="148996"/>
                </a:lnTo>
                <a:lnTo>
                  <a:pt x="69316" y="148996"/>
                </a:lnTo>
                <a:lnTo>
                  <a:pt x="66217" y="146189"/>
                </a:lnTo>
                <a:lnTo>
                  <a:pt x="64820" y="145072"/>
                </a:lnTo>
                <a:lnTo>
                  <a:pt x="63411" y="142824"/>
                </a:lnTo>
                <a:lnTo>
                  <a:pt x="63411" y="117563"/>
                </a:lnTo>
                <a:lnTo>
                  <a:pt x="170599" y="117563"/>
                </a:lnTo>
                <a:lnTo>
                  <a:pt x="170599" y="74917"/>
                </a:lnTo>
                <a:lnTo>
                  <a:pt x="63411" y="74917"/>
                </a:lnTo>
                <a:lnTo>
                  <a:pt x="63411" y="53022"/>
                </a:lnTo>
                <a:lnTo>
                  <a:pt x="66497" y="50507"/>
                </a:lnTo>
                <a:lnTo>
                  <a:pt x="68745" y="48539"/>
                </a:lnTo>
                <a:lnTo>
                  <a:pt x="72669" y="47701"/>
                </a:lnTo>
                <a:lnTo>
                  <a:pt x="173405" y="47701"/>
                </a:lnTo>
                <a:lnTo>
                  <a:pt x="173405" y="0"/>
                </a:lnTo>
                <a:close/>
              </a:path>
              <a:path w="174625" h="196850">
                <a:moveTo>
                  <a:pt x="174243" y="148717"/>
                </a:moveTo>
                <a:lnTo>
                  <a:pt x="74358" y="148717"/>
                </a:lnTo>
                <a:lnTo>
                  <a:pt x="69316" y="148996"/>
                </a:lnTo>
                <a:lnTo>
                  <a:pt x="174243" y="148996"/>
                </a:lnTo>
                <a:lnTo>
                  <a:pt x="174243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9"/>
          <p:cNvSpPr/>
          <p:nvPr/>
        </p:nvSpPr>
        <p:spPr>
          <a:xfrm>
            <a:off x="269760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1" y="906"/>
                </a:lnTo>
                <a:lnTo>
                  <a:pt x="279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89" y="139738"/>
                </a:lnTo>
                <a:lnTo>
                  <a:pt x="190444" y="115314"/>
                </a:lnTo>
                <a:lnTo>
                  <a:pt x="196577" y="91465"/>
                </a:lnTo>
                <a:lnTo>
                  <a:pt x="124587" y="91465"/>
                </a:lnTo>
                <a:lnTo>
                  <a:pt x="116725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49" y="48806"/>
                </a:lnTo>
                <a:lnTo>
                  <a:pt x="197419" y="48806"/>
                </a:lnTo>
                <a:lnTo>
                  <a:pt x="197397" y="48390"/>
                </a:lnTo>
                <a:lnTo>
                  <a:pt x="174934" y="6622"/>
                </a:lnTo>
                <a:lnTo>
                  <a:pt x="154077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19" y="48806"/>
                </a:moveTo>
                <a:lnTo>
                  <a:pt x="124015" y="48806"/>
                </a:lnTo>
                <a:lnTo>
                  <a:pt x="129362" y="53314"/>
                </a:lnTo>
                <a:lnTo>
                  <a:pt x="134404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77" y="91465"/>
                </a:lnTo>
                <a:lnTo>
                  <a:pt x="197940" y="80771"/>
                </a:lnTo>
                <a:lnTo>
                  <a:pt x="198374" y="67335"/>
                </a:lnTo>
                <a:lnTo>
                  <a:pt x="197419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0"/>
          <p:cNvSpPr/>
          <p:nvPr/>
        </p:nvSpPr>
        <p:spPr>
          <a:xfrm>
            <a:off x="2913810" y="287964"/>
            <a:ext cx="177800" cy="196850"/>
          </a:xfrm>
          <a:custGeom>
            <a:avLst/>
            <a:gdLst/>
            <a:ahLst/>
            <a:cxnLst/>
            <a:rect l="l" t="t" r="r" b="b"/>
            <a:pathLst>
              <a:path w="177800" h="196850">
                <a:moveTo>
                  <a:pt x="177342" y="0"/>
                </a:moveTo>
                <a:lnTo>
                  <a:pt x="21602" y="0"/>
                </a:lnTo>
                <a:lnTo>
                  <a:pt x="12903" y="4203"/>
                </a:lnTo>
                <a:lnTo>
                  <a:pt x="0" y="35915"/>
                </a:lnTo>
                <a:lnTo>
                  <a:pt x="0" y="196405"/>
                </a:lnTo>
                <a:lnTo>
                  <a:pt x="63423" y="196405"/>
                </a:lnTo>
                <a:lnTo>
                  <a:pt x="63423" y="53873"/>
                </a:lnTo>
                <a:lnTo>
                  <a:pt x="65087" y="51638"/>
                </a:lnTo>
                <a:lnTo>
                  <a:pt x="67614" y="48539"/>
                </a:lnTo>
                <a:lnTo>
                  <a:pt x="177342" y="48539"/>
                </a:lnTo>
                <a:lnTo>
                  <a:pt x="177342" y="0"/>
                </a:lnTo>
                <a:close/>
              </a:path>
              <a:path w="177800" h="196850">
                <a:moveTo>
                  <a:pt x="177342" y="48539"/>
                </a:moveTo>
                <a:lnTo>
                  <a:pt x="67614" y="48539"/>
                </a:lnTo>
                <a:lnTo>
                  <a:pt x="72669" y="48806"/>
                </a:lnTo>
                <a:lnTo>
                  <a:pt x="177342" y="48806"/>
                </a:lnTo>
                <a:lnTo>
                  <a:pt x="177342" y="48539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/>
          <p:cNvSpPr/>
          <p:nvPr/>
        </p:nvSpPr>
        <p:spPr>
          <a:xfrm>
            <a:off x="3098975" y="285716"/>
            <a:ext cx="216535" cy="201295"/>
          </a:xfrm>
          <a:custGeom>
            <a:avLst/>
            <a:gdLst/>
            <a:ahLst/>
            <a:cxnLst/>
            <a:rect l="l" t="t" r="r" b="b"/>
            <a:pathLst>
              <a:path w="216535" h="201294">
                <a:moveTo>
                  <a:pt x="108051" y="0"/>
                </a:moveTo>
                <a:lnTo>
                  <a:pt x="61841" y="2844"/>
                </a:lnTo>
                <a:lnTo>
                  <a:pt x="22174" y="20205"/>
                </a:lnTo>
                <a:lnTo>
                  <a:pt x="3090" y="57807"/>
                </a:lnTo>
                <a:lnTo>
                  <a:pt x="0" y="100456"/>
                </a:lnTo>
                <a:lnTo>
                  <a:pt x="464" y="121008"/>
                </a:lnTo>
                <a:lnTo>
                  <a:pt x="9713" y="163393"/>
                </a:lnTo>
                <a:lnTo>
                  <a:pt x="40239" y="192028"/>
                </a:lnTo>
                <a:lnTo>
                  <a:pt x="85228" y="200467"/>
                </a:lnTo>
                <a:lnTo>
                  <a:pt x="108051" y="200901"/>
                </a:lnTo>
                <a:lnTo>
                  <a:pt x="130852" y="200467"/>
                </a:lnTo>
                <a:lnTo>
                  <a:pt x="175826" y="192028"/>
                </a:lnTo>
                <a:lnTo>
                  <a:pt x="206351" y="163393"/>
                </a:lnTo>
                <a:lnTo>
                  <a:pt x="209987" y="152082"/>
                </a:lnTo>
                <a:lnTo>
                  <a:pt x="108051" y="152082"/>
                </a:lnTo>
                <a:lnTo>
                  <a:pt x="96912" y="151664"/>
                </a:lnTo>
                <a:lnTo>
                  <a:pt x="66332" y="121223"/>
                </a:lnTo>
                <a:lnTo>
                  <a:pt x="65100" y="100456"/>
                </a:lnTo>
                <a:lnTo>
                  <a:pt x="65253" y="89222"/>
                </a:lnTo>
                <a:lnTo>
                  <a:pt x="87269" y="51139"/>
                </a:lnTo>
                <a:lnTo>
                  <a:pt x="108051" y="48831"/>
                </a:lnTo>
                <a:lnTo>
                  <a:pt x="210072" y="48831"/>
                </a:lnTo>
                <a:lnTo>
                  <a:pt x="206351" y="37324"/>
                </a:lnTo>
                <a:lnTo>
                  <a:pt x="193890" y="20205"/>
                </a:lnTo>
                <a:lnTo>
                  <a:pt x="175785" y="8883"/>
                </a:lnTo>
                <a:lnTo>
                  <a:pt x="154228" y="2844"/>
                </a:lnTo>
                <a:lnTo>
                  <a:pt x="131043" y="435"/>
                </a:lnTo>
                <a:lnTo>
                  <a:pt x="108051" y="0"/>
                </a:lnTo>
                <a:close/>
              </a:path>
              <a:path w="216535" h="201294">
                <a:moveTo>
                  <a:pt x="210072" y="48831"/>
                </a:moveTo>
                <a:lnTo>
                  <a:pt x="108051" y="48831"/>
                </a:lnTo>
                <a:lnTo>
                  <a:pt x="119370" y="49249"/>
                </a:lnTo>
                <a:lnTo>
                  <a:pt x="128800" y="51139"/>
                </a:lnTo>
                <a:lnTo>
                  <a:pt x="150890" y="88942"/>
                </a:lnTo>
                <a:lnTo>
                  <a:pt x="150850" y="111418"/>
                </a:lnTo>
                <a:lnTo>
                  <a:pt x="128800" y="149774"/>
                </a:lnTo>
                <a:lnTo>
                  <a:pt x="108051" y="152082"/>
                </a:lnTo>
                <a:lnTo>
                  <a:pt x="209987" y="152082"/>
                </a:lnTo>
                <a:lnTo>
                  <a:pt x="212974" y="142792"/>
                </a:lnTo>
                <a:lnTo>
                  <a:pt x="215600" y="121008"/>
                </a:lnTo>
                <a:lnTo>
                  <a:pt x="216065" y="100456"/>
                </a:lnTo>
                <a:lnTo>
                  <a:pt x="215590" y="79481"/>
                </a:lnTo>
                <a:lnTo>
                  <a:pt x="212974" y="57807"/>
                </a:lnTo>
                <a:lnTo>
                  <a:pt x="210072" y="48831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2"/>
          <p:cNvSpPr/>
          <p:nvPr/>
        </p:nvSpPr>
        <p:spPr>
          <a:xfrm>
            <a:off x="3484306" y="285716"/>
            <a:ext cx="235585" cy="198755"/>
          </a:xfrm>
          <a:custGeom>
            <a:avLst/>
            <a:gdLst/>
            <a:ahLst/>
            <a:cxnLst/>
            <a:rect l="l" t="t" r="r" b="b"/>
            <a:pathLst>
              <a:path w="235585" h="198755">
                <a:moveTo>
                  <a:pt x="117576" y="0"/>
                </a:moveTo>
                <a:lnTo>
                  <a:pt x="78039" y="13967"/>
                </a:lnTo>
                <a:lnTo>
                  <a:pt x="0" y="198653"/>
                </a:lnTo>
                <a:lnTo>
                  <a:pt x="66789" y="198653"/>
                </a:lnTo>
                <a:lnTo>
                  <a:pt x="82219" y="158267"/>
                </a:lnTo>
                <a:lnTo>
                  <a:pt x="218360" y="158267"/>
                </a:lnTo>
                <a:lnTo>
                  <a:pt x="199688" y="113360"/>
                </a:lnTo>
                <a:lnTo>
                  <a:pt x="97383" y="113360"/>
                </a:lnTo>
                <a:lnTo>
                  <a:pt x="115062" y="63690"/>
                </a:lnTo>
                <a:lnTo>
                  <a:pt x="115633" y="62293"/>
                </a:lnTo>
                <a:lnTo>
                  <a:pt x="116713" y="59474"/>
                </a:lnTo>
                <a:lnTo>
                  <a:pt x="177283" y="59474"/>
                </a:lnTo>
                <a:lnTo>
                  <a:pt x="162471" y="23850"/>
                </a:lnTo>
                <a:lnTo>
                  <a:pt x="154191" y="10892"/>
                </a:lnTo>
                <a:lnTo>
                  <a:pt x="143595" y="3719"/>
                </a:lnTo>
                <a:lnTo>
                  <a:pt x="131213" y="649"/>
                </a:lnTo>
                <a:lnTo>
                  <a:pt x="117576" y="0"/>
                </a:lnTo>
                <a:close/>
              </a:path>
              <a:path w="235585" h="198755">
                <a:moveTo>
                  <a:pt x="218360" y="158267"/>
                </a:moveTo>
                <a:lnTo>
                  <a:pt x="152933" y="158267"/>
                </a:lnTo>
                <a:lnTo>
                  <a:pt x="168363" y="198653"/>
                </a:lnTo>
                <a:lnTo>
                  <a:pt x="235153" y="198653"/>
                </a:lnTo>
                <a:lnTo>
                  <a:pt x="218360" y="158267"/>
                </a:lnTo>
                <a:close/>
              </a:path>
              <a:path w="235585" h="198755">
                <a:moveTo>
                  <a:pt x="177283" y="59474"/>
                </a:moveTo>
                <a:lnTo>
                  <a:pt x="118402" y="59474"/>
                </a:lnTo>
                <a:lnTo>
                  <a:pt x="120103" y="63690"/>
                </a:lnTo>
                <a:lnTo>
                  <a:pt x="137782" y="113360"/>
                </a:lnTo>
                <a:lnTo>
                  <a:pt x="199688" y="113360"/>
                </a:lnTo>
                <a:lnTo>
                  <a:pt x="177283" y="59474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3"/>
          <p:cNvSpPr/>
          <p:nvPr/>
        </p:nvSpPr>
        <p:spPr>
          <a:xfrm>
            <a:off x="3729188" y="287964"/>
            <a:ext cx="179070" cy="196850"/>
          </a:xfrm>
          <a:custGeom>
            <a:avLst/>
            <a:gdLst/>
            <a:ahLst/>
            <a:cxnLst/>
            <a:rect l="l" t="t" r="r" b="b"/>
            <a:pathLst>
              <a:path w="179070" h="196850">
                <a:moveTo>
                  <a:pt x="94284" y="75768"/>
                </a:moveTo>
                <a:lnTo>
                  <a:pt x="3657" y="75768"/>
                </a:lnTo>
                <a:lnTo>
                  <a:pt x="3657" y="118402"/>
                </a:lnTo>
                <a:lnTo>
                  <a:pt x="99898" y="118402"/>
                </a:lnTo>
                <a:lnTo>
                  <a:pt x="105232" y="118694"/>
                </a:lnTo>
                <a:lnTo>
                  <a:pt x="113639" y="124307"/>
                </a:lnTo>
                <a:lnTo>
                  <a:pt x="113919" y="129641"/>
                </a:lnTo>
                <a:lnTo>
                  <a:pt x="113919" y="137210"/>
                </a:lnTo>
                <a:lnTo>
                  <a:pt x="113093" y="142265"/>
                </a:lnTo>
                <a:lnTo>
                  <a:pt x="108051" y="145351"/>
                </a:lnTo>
                <a:lnTo>
                  <a:pt x="104952" y="147027"/>
                </a:lnTo>
                <a:lnTo>
                  <a:pt x="100469" y="147599"/>
                </a:lnTo>
                <a:lnTo>
                  <a:pt x="0" y="147599"/>
                </a:lnTo>
                <a:lnTo>
                  <a:pt x="0" y="196405"/>
                </a:lnTo>
                <a:lnTo>
                  <a:pt x="121070" y="196508"/>
                </a:lnTo>
                <a:lnTo>
                  <a:pt x="162191" y="187705"/>
                </a:lnTo>
                <a:lnTo>
                  <a:pt x="178951" y="145351"/>
                </a:lnTo>
                <a:lnTo>
                  <a:pt x="178898" y="135152"/>
                </a:lnTo>
                <a:lnTo>
                  <a:pt x="159107" y="99572"/>
                </a:lnTo>
                <a:lnTo>
                  <a:pt x="145084" y="97358"/>
                </a:lnTo>
                <a:lnTo>
                  <a:pt x="145084" y="96253"/>
                </a:lnTo>
                <a:lnTo>
                  <a:pt x="170309" y="76034"/>
                </a:lnTo>
                <a:lnTo>
                  <a:pt x="102971" y="76034"/>
                </a:lnTo>
                <a:lnTo>
                  <a:pt x="94284" y="75768"/>
                </a:lnTo>
                <a:close/>
              </a:path>
              <a:path w="179070" h="196850">
                <a:moveTo>
                  <a:pt x="109994" y="0"/>
                </a:moveTo>
                <a:lnTo>
                  <a:pt x="1130" y="0"/>
                </a:lnTo>
                <a:lnTo>
                  <a:pt x="1130" y="48818"/>
                </a:lnTo>
                <a:lnTo>
                  <a:pt x="99898" y="48818"/>
                </a:lnTo>
                <a:lnTo>
                  <a:pt x="103263" y="49390"/>
                </a:lnTo>
                <a:lnTo>
                  <a:pt x="105524" y="50215"/>
                </a:lnTo>
                <a:lnTo>
                  <a:pt x="110286" y="52476"/>
                </a:lnTo>
                <a:lnTo>
                  <a:pt x="110832" y="56400"/>
                </a:lnTo>
                <a:lnTo>
                  <a:pt x="110832" y="64261"/>
                </a:lnTo>
                <a:lnTo>
                  <a:pt x="110553" y="69024"/>
                </a:lnTo>
                <a:lnTo>
                  <a:pt x="107188" y="72097"/>
                </a:lnTo>
                <a:lnTo>
                  <a:pt x="102971" y="76034"/>
                </a:lnTo>
                <a:lnTo>
                  <a:pt x="170309" y="76034"/>
                </a:lnTo>
                <a:lnTo>
                  <a:pt x="172008" y="71801"/>
                </a:lnTo>
                <a:lnTo>
                  <a:pt x="173406" y="63120"/>
                </a:lnTo>
                <a:lnTo>
                  <a:pt x="173624" y="56400"/>
                </a:lnTo>
                <a:lnTo>
                  <a:pt x="173549" y="48818"/>
                </a:lnTo>
                <a:lnTo>
                  <a:pt x="151153" y="5679"/>
                </a:lnTo>
                <a:lnTo>
                  <a:pt x="123998" y="175"/>
                </a:lnTo>
                <a:lnTo>
                  <a:pt x="10999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4"/>
          <p:cNvSpPr/>
          <p:nvPr/>
        </p:nvSpPr>
        <p:spPr>
          <a:xfrm>
            <a:off x="4144084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31" y="0"/>
                </a:moveTo>
                <a:lnTo>
                  <a:pt x="25247" y="0"/>
                </a:lnTo>
                <a:lnTo>
                  <a:pt x="15735" y="1117"/>
                </a:lnTo>
                <a:lnTo>
                  <a:pt x="1130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714" y="196405"/>
                </a:lnTo>
                <a:lnTo>
                  <a:pt x="174256" y="196405"/>
                </a:lnTo>
                <a:lnTo>
                  <a:pt x="174256" y="148996"/>
                </a:lnTo>
                <a:lnTo>
                  <a:pt x="69329" y="148996"/>
                </a:lnTo>
                <a:lnTo>
                  <a:pt x="66230" y="146189"/>
                </a:lnTo>
                <a:lnTo>
                  <a:pt x="64833" y="145072"/>
                </a:lnTo>
                <a:lnTo>
                  <a:pt x="63423" y="142824"/>
                </a:lnTo>
                <a:lnTo>
                  <a:pt x="63423" y="117563"/>
                </a:lnTo>
                <a:lnTo>
                  <a:pt x="170624" y="117563"/>
                </a:lnTo>
                <a:lnTo>
                  <a:pt x="170624" y="74917"/>
                </a:lnTo>
                <a:lnTo>
                  <a:pt x="63423" y="74917"/>
                </a:lnTo>
                <a:lnTo>
                  <a:pt x="63423" y="53022"/>
                </a:lnTo>
                <a:lnTo>
                  <a:pt x="66522" y="50507"/>
                </a:lnTo>
                <a:lnTo>
                  <a:pt x="68770" y="48539"/>
                </a:lnTo>
                <a:lnTo>
                  <a:pt x="72682" y="47701"/>
                </a:lnTo>
                <a:lnTo>
                  <a:pt x="173431" y="47701"/>
                </a:lnTo>
                <a:lnTo>
                  <a:pt x="173431" y="0"/>
                </a:lnTo>
                <a:close/>
              </a:path>
              <a:path w="174625" h="196850">
                <a:moveTo>
                  <a:pt x="174256" y="148717"/>
                </a:moveTo>
                <a:lnTo>
                  <a:pt x="74383" y="148717"/>
                </a:lnTo>
                <a:lnTo>
                  <a:pt x="69329" y="148996"/>
                </a:lnTo>
                <a:lnTo>
                  <a:pt x="174256" y="148996"/>
                </a:lnTo>
                <a:lnTo>
                  <a:pt x="174256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5"/>
          <p:cNvSpPr/>
          <p:nvPr/>
        </p:nvSpPr>
        <p:spPr>
          <a:xfrm>
            <a:off x="4331396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5" h="196850">
                <a:moveTo>
                  <a:pt x="168910" y="0"/>
                </a:moveTo>
                <a:lnTo>
                  <a:pt x="85864" y="0"/>
                </a:lnTo>
                <a:lnTo>
                  <a:pt x="68299" y="754"/>
                </a:lnTo>
                <a:lnTo>
                  <a:pt x="17132" y="25527"/>
                </a:lnTo>
                <a:lnTo>
                  <a:pt x="701" y="77621"/>
                </a:lnTo>
                <a:lnTo>
                  <a:pt x="0" y="100736"/>
                </a:lnTo>
                <a:lnTo>
                  <a:pt x="1150" y="125728"/>
                </a:lnTo>
                <a:lnTo>
                  <a:pt x="17970" y="172275"/>
                </a:lnTo>
                <a:lnTo>
                  <a:pt x="63894" y="195437"/>
                </a:lnTo>
                <a:lnTo>
                  <a:pt x="85013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63" y="147599"/>
                </a:lnTo>
                <a:lnTo>
                  <a:pt x="102424" y="147358"/>
                </a:lnTo>
                <a:lnTo>
                  <a:pt x="68418" y="128727"/>
                </a:lnTo>
                <a:lnTo>
                  <a:pt x="65112" y="99593"/>
                </a:lnTo>
                <a:lnTo>
                  <a:pt x="65329" y="91429"/>
                </a:lnTo>
                <a:lnTo>
                  <a:pt x="79316" y="55214"/>
                </a:lnTo>
                <a:lnTo>
                  <a:pt x="116459" y="48806"/>
                </a:lnTo>
                <a:lnTo>
                  <a:pt x="168910" y="48806"/>
                </a:lnTo>
                <a:lnTo>
                  <a:pt x="16891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6"/>
          <p:cNvSpPr/>
          <p:nvPr/>
        </p:nvSpPr>
        <p:spPr>
          <a:xfrm>
            <a:off x="4508815" y="287964"/>
            <a:ext cx="222250" cy="196850"/>
          </a:xfrm>
          <a:custGeom>
            <a:avLst/>
            <a:gdLst/>
            <a:ahLst/>
            <a:cxnLst/>
            <a:rect l="l" t="t" r="r" b="b"/>
            <a:pathLst>
              <a:path w="222250" h="196850">
                <a:moveTo>
                  <a:pt x="70713" y="0"/>
                </a:moveTo>
                <a:lnTo>
                  <a:pt x="0" y="0"/>
                </a:lnTo>
                <a:lnTo>
                  <a:pt x="78574" y="140576"/>
                </a:lnTo>
                <a:lnTo>
                  <a:pt x="47155" y="196405"/>
                </a:lnTo>
                <a:lnTo>
                  <a:pt x="116192" y="196405"/>
                </a:lnTo>
                <a:lnTo>
                  <a:pt x="176937" y="83616"/>
                </a:lnTo>
                <a:lnTo>
                  <a:pt x="111683" y="83616"/>
                </a:lnTo>
                <a:lnTo>
                  <a:pt x="70713" y="0"/>
                </a:lnTo>
                <a:close/>
              </a:path>
              <a:path w="222250" h="196850">
                <a:moveTo>
                  <a:pt x="221970" y="0"/>
                </a:moveTo>
                <a:lnTo>
                  <a:pt x="152933" y="0"/>
                </a:lnTo>
                <a:lnTo>
                  <a:pt x="111683" y="83616"/>
                </a:lnTo>
                <a:lnTo>
                  <a:pt x="176937" y="83616"/>
                </a:lnTo>
                <a:lnTo>
                  <a:pt x="22197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7"/>
          <p:cNvSpPr/>
          <p:nvPr/>
        </p:nvSpPr>
        <p:spPr>
          <a:xfrm>
            <a:off x="473694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2" y="906"/>
                </a:lnTo>
                <a:lnTo>
                  <a:pt x="281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77" y="139738"/>
                </a:lnTo>
                <a:lnTo>
                  <a:pt x="190451" y="115314"/>
                </a:lnTo>
                <a:lnTo>
                  <a:pt x="196588" y="91465"/>
                </a:lnTo>
                <a:lnTo>
                  <a:pt x="124587" y="91465"/>
                </a:lnTo>
                <a:lnTo>
                  <a:pt x="116713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36" y="48806"/>
                </a:lnTo>
                <a:lnTo>
                  <a:pt x="197427" y="48806"/>
                </a:lnTo>
                <a:lnTo>
                  <a:pt x="197406" y="48390"/>
                </a:lnTo>
                <a:lnTo>
                  <a:pt x="174925" y="6622"/>
                </a:lnTo>
                <a:lnTo>
                  <a:pt x="154081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27" y="48806"/>
                </a:moveTo>
                <a:lnTo>
                  <a:pt x="124015" y="48806"/>
                </a:lnTo>
                <a:lnTo>
                  <a:pt x="129349" y="53314"/>
                </a:lnTo>
                <a:lnTo>
                  <a:pt x="134416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88" y="91465"/>
                </a:lnTo>
                <a:lnTo>
                  <a:pt x="197953" y="80771"/>
                </a:lnTo>
                <a:lnTo>
                  <a:pt x="198386" y="67335"/>
                </a:lnTo>
                <a:lnTo>
                  <a:pt x="197427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8"/>
          <p:cNvSpPr/>
          <p:nvPr/>
        </p:nvSpPr>
        <p:spPr>
          <a:xfrm>
            <a:off x="4950165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4" h="196850">
                <a:moveTo>
                  <a:pt x="168922" y="0"/>
                </a:moveTo>
                <a:lnTo>
                  <a:pt x="85864" y="0"/>
                </a:lnTo>
                <a:lnTo>
                  <a:pt x="68291" y="754"/>
                </a:lnTo>
                <a:lnTo>
                  <a:pt x="17106" y="25527"/>
                </a:lnTo>
                <a:lnTo>
                  <a:pt x="703" y="77621"/>
                </a:lnTo>
                <a:lnTo>
                  <a:pt x="0" y="100736"/>
                </a:lnTo>
                <a:lnTo>
                  <a:pt x="1148" y="125728"/>
                </a:lnTo>
                <a:lnTo>
                  <a:pt x="17957" y="172275"/>
                </a:lnTo>
                <a:lnTo>
                  <a:pt x="63890" y="195437"/>
                </a:lnTo>
                <a:lnTo>
                  <a:pt x="85026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76" y="147599"/>
                </a:lnTo>
                <a:lnTo>
                  <a:pt x="102416" y="147358"/>
                </a:lnTo>
                <a:lnTo>
                  <a:pt x="68416" y="128727"/>
                </a:lnTo>
                <a:lnTo>
                  <a:pt x="65100" y="99593"/>
                </a:lnTo>
                <a:lnTo>
                  <a:pt x="65320" y="91429"/>
                </a:lnTo>
                <a:lnTo>
                  <a:pt x="79313" y="55214"/>
                </a:lnTo>
                <a:lnTo>
                  <a:pt x="116446" y="48806"/>
                </a:lnTo>
                <a:lnTo>
                  <a:pt x="168922" y="48806"/>
                </a:lnTo>
                <a:lnTo>
                  <a:pt x="168922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9"/>
          <p:cNvSpPr/>
          <p:nvPr/>
        </p:nvSpPr>
        <p:spPr>
          <a:xfrm>
            <a:off x="2084233" y="557446"/>
            <a:ext cx="3037840" cy="0"/>
          </a:xfrm>
          <a:custGeom>
            <a:avLst/>
            <a:gdLst/>
            <a:ahLst/>
            <a:cxnLst/>
            <a:rect l="l" t="t" r="r" b="b"/>
            <a:pathLst>
              <a:path w="3037840">
                <a:moveTo>
                  <a:pt x="0" y="0"/>
                </a:moveTo>
                <a:lnTo>
                  <a:pt x="3037458" y="0"/>
                </a:lnTo>
              </a:path>
            </a:pathLst>
          </a:custGeom>
          <a:ln w="9245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0"/>
          <p:cNvSpPr/>
          <p:nvPr/>
        </p:nvSpPr>
        <p:spPr>
          <a:xfrm>
            <a:off x="2087027" y="287964"/>
            <a:ext cx="153670" cy="21590"/>
          </a:xfrm>
          <a:custGeom>
            <a:avLst/>
            <a:gdLst/>
            <a:ahLst/>
            <a:cxnLst/>
            <a:rect l="l" t="t" r="r" b="b"/>
            <a:pathLst>
              <a:path w="153670" h="21590">
                <a:moveTo>
                  <a:pt x="94005" y="0"/>
                </a:moveTo>
                <a:lnTo>
                  <a:pt x="0" y="0"/>
                </a:lnTo>
                <a:lnTo>
                  <a:pt x="0" y="21424"/>
                </a:lnTo>
                <a:lnTo>
                  <a:pt x="153530" y="21424"/>
                </a:lnTo>
                <a:lnTo>
                  <a:pt x="152082" y="19634"/>
                </a:lnTo>
                <a:lnTo>
                  <a:pt x="142968" y="12306"/>
                </a:lnTo>
                <a:lnTo>
                  <a:pt x="130511" y="6030"/>
                </a:lnTo>
                <a:lnTo>
                  <a:pt x="114320" y="1648"/>
                </a:lnTo>
                <a:lnTo>
                  <a:pt x="9400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1"/>
          <p:cNvSpPr/>
          <p:nvPr/>
        </p:nvSpPr>
        <p:spPr>
          <a:xfrm>
            <a:off x="2084499" y="320946"/>
            <a:ext cx="174625" cy="163830"/>
          </a:xfrm>
          <a:custGeom>
            <a:avLst/>
            <a:gdLst/>
            <a:ahLst/>
            <a:cxnLst/>
            <a:rect l="l" t="t" r="r" b="b"/>
            <a:pathLst>
              <a:path w="174625" h="163830">
                <a:moveTo>
                  <a:pt x="163944" y="0"/>
                </a:moveTo>
                <a:lnTo>
                  <a:pt x="2527" y="0"/>
                </a:lnTo>
                <a:lnTo>
                  <a:pt x="2527" y="15836"/>
                </a:lnTo>
                <a:lnTo>
                  <a:pt x="62293" y="15836"/>
                </a:lnTo>
                <a:lnTo>
                  <a:pt x="71413" y="16092"/>
                </a:lnTo>
                <a:lnTo>
                  <a:pt x="107200" y="29603"/>
                </a:lnTo>
                <a:lnTo>
                  <a:pt x="109435" y="41097"/>
                </a:lnTo>
                <a:lnTo>
                  <a:pt x="6464" y="41097"/>
                </a:lnTo>
                <a:lnTo>
                  <a:pt x="6464" y="85432"/>
                </a:lnTo>
                <a:lnTo>
                  <a:pt x="109435" y="85432"/>
                </a:lnTo>
                <a:lnTo>
                  <a:pt x="108896" y="91937"/>
                </a:lnTo>
                <a:lnTo>
                  <a:pt x="71807" y="114192"/>
                </a:lnTo>
                <a:lnTo>
                  <a:pt x="58648" y="114617"/>
                </a:lnTo>
                <a:lnTo>
                  <a:pt x="0" y="114617"/>
                </a:lnTo>
                <a:lnTo>
                  <a:pt x="0" y="163436"/>
                </a:lnTo>
                <a:lnTo>
                  <a:pt x="96532" y="163436"/>
                </a:lnTo>
                <a:lnTo>
                  <a:pt x="109229" y="162817"/>
                </a:lnTo>
                <a:lnTo>
                  <a:pt x="151523" y="146608"/>
                </a:lnTo>
                <a:lnTo>
                  <a:pt x="173583" y="91007"/>
                </a:lnTo>
                <a:lnTo>
                  <a:pt x="174536" y="63550"/>
                </a:lnTo>
                <a:lnTo>
                  <a:pt x="174225" y="47411"/>
                </a:lnTo>
                <a:lnTo>
                  <a:pt x="172826" y="30884"/>
                </a:lnTo>
                <a:lnTo>
                  <a:pt x="169633" y="14803"/>
                </a:lnTo>
                <a:lnTo>
                  <a:pt x="16394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2"/>
          <p:cNvSpPr/>
          <p:nvPr/>
        </p:nvSpPr>
        <p:spPr>
          <a:xfrm>
            <a:off x="1380170" y="299553"/>
            <a:ext cx="241300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0919" y="0"/>
                </a:lnTo>
              </a:path>
            </a:pathLst>
          </a:custGeom>
          <a:ln w="19672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3"/>
          <p:cNvSpPr/>
          <p:nvPr/>
        </p:nvSpPr>
        <p:spPr>
          <a:xfrm>
            <a:off x="1393480" y="320946"/>
            <a:ext cx="328295" cy="347345"/>
          </a:xfrm>
          <a:custGeom>
            <a:avLst/>
            <a:gdLst/>
            <a:ahLst/>
            <a:cxnLst/>
            <a:rect l="l" t="t" r="r" b="b"/>
            <a:pathLst>
              <a:path w="328294" h="347344">
                <a:moveTo>
                  <a:pt x="247332" y="0"/>
                </a:moveTo>
                <a:lnTo>
                  <a:pt x="0" y="0"/>
                </a:lnTo>
                <a:lnTo>
                  <a:pt x="584" y="1447"/>
                </a:lnTo>
                <a:lnTo>
                  <a:pt x="1155" y="2768"/>
                </a:lnTo>
                <a:lnTo>
                  <a:pt x="2946" y="7365"/>
                </a:lnTo>
                <a:lnTo>
                  <a:pt x="19011" y="54178"/>
                </a:lnTo>
                <a:lnTo>
                  <a:pt x="131648" y="54178"/>
                </a:lnTo>
                <a:lnTo>
                  <a:pt x="171281" y="62202"/>
                </a:lnTo>
                <a:lnTo>
                  <a:pt x="203681" y="84069"/>
                </a:lnTo>
                <a:lnTo>
                  <a:pt x="225543" y="116473"/>
                </a:lnTo>
                <a:lnTo>
                  <a:pt x="233565" y="156108"/>
                </a:lnTo>
                <a:lnTo>
                  <a:pt x="225543" y="195715"/>
                </a:lnTo>
                <a:lnTo>
                  <a:pt x="203681" y="228095"/>
                </a:lnTo>
                <a:lnTo>
                  <a:pt x="171281" y="249945"/>
                </a:lnTo>
                <a:lnTo>
                  <a:pt x="131648" y="257962"/>
                </a:lnTo>
                <a:lnTo>
                  <a:pt x="88658" y="257962"/>
                </a:lnTo>
                <a:lnTo>
                  <a:pt x="15493" y="346824"/>
                </a:lnTo>
                <a:lnTo>
                  <a:pt x="145287" y="346824"/>
                </a:lnTo>
                <a:lnTo>
                  <a:pt x="190692" y="341176"/>
                </a:lnTo>
                <a:lnTo>
                  <a:pt x="232000" y="325112"/>
                </a:lnTo>
                <a:lnTo>
                  <a:pt x="267749" y="299951"/>
                </a:lnTo>
                <a:lnTo>
                  <a:pt x="296476" y="267011"/>
                </a:lnTo>
                <a:lnTo>
                  <a:pt x="316718" y="227611"/>
                </a:lnTo>
                <a:lnTo>
                  <a:pt x="327012" y="183070"/>
                </a:lnTo>
                <a:lnTo>
                  <a:pt x="327609" y="175552"/>
                </a:lnTo>
                <a:lnTo>
                  <a:pt x="327761" y="173621"/>
                </a:lnTo>
                <a:lnTo>
                  <a:pt x="327913" y="170446"/>
                </a:lnTo>
                <a:lnTo>
                  <a:pt x="328015" y="151511"/>
                </a:lnTo>
                <a:lnTo>
                  <a:pt x="322247" y="105886"/>
                </a:lnTo>
                <a:lnTo>
                  <a:pt x="305909" y="64463"/>
                </a:lnTo>
                <a:lnTo>
                  <a:pt x="280454" y="28686"/>
                </a:lnTo>
                <a:lnTo>
                  <a:pt x="247332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4"/>
          <p:cNvSpPr/>
          <p:nvPr/>
        </p:nvSpPr>
        <p:spPr>
          <a:xfrm>
            <a:off x="3336237" y="287964"/>
            <a:ext cx="176530" cy="21590"/>
          </a:xfrm>
          <a:custGeom>
            <a:avLst/>
            <a:gdLst/>
            <a:ahLst/>
            <a:cxnLst/>
            <a:rect l="l" t="t" r="r" b="b"/>
            <a:pathLst>
              <a:path w="176529" h="21590">
                <a:moveTo>
                  <a:pt x="175945" y="0"/>
                </a:moveTo>
                <a:lnTo>
                  <a:pt x="20218" y="0"/>
                </a:lnTo>
                <a:lnTo>
                  <a:pt x="11531" y="4203"/>
                </a:lnTo>
                <a:lnTo>
                  <a:pt x="6489" y="9537"/>
                </a:lnTo>
                <a:lnTo>
                  <a:pt x="3009" y="13271"/>
                </a:lnTo>
                <a:lnTo>
                  <a:pt x="1092" y="17310"/>
                </a:lnTo>
                <a:lnTo>
                  <a:pt x="0" y="21424"/>
                </a:lnTo>
                <a:lnTo>
                  <a:pt x="175945" y="21424"/>
                </a:lnTo>
                <a:lnTo>
                  <a:pt x="17594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5"/>
          <p:cNvSpPr/>
          <p:nvPr/>
        </p:nvSpPr>
        <p:spPr>
          <a:xfrm>
            <a:off x="3334865" y="320946"/>
            <a:ext cx="177800" cy="163830"/>
          </a:xfrm>
          <a:custGeom>
            <a:avLst/>
            <a:gdLst/>
            <a:ahLst/>
            <a:cxnLst/>
            <a:rect l="l" t="t" r="r" b="b"/>
            <a:pathLst>
              <a:path w="177800" h="163830">
                <a:moveTo>
                  <a:pt x="177317" y="0"/>
                </a:moveTo>
                <a:lnTo>
                  <a:pt x="25" y="0"/>
                </a:lnTo>
                <a:lnTo>
                  <a:pt x="0" y="163436"/>
                </a:lnTo>
                <a:lnTo>
                  <a:pt x="63411" y="163436"/>
                </a:lnTo>
                <a:lnTo>
                  <a:pt x="63411" y="20904"/>
                </a:lnTo>
                <a:lnTo>
                  <a:pt x="65087" y="18656"/>
                </a:lnTo>
                <a:lnTo>
                  <a:pt x="67602" y="15570"/>
                </a:lnTo>
                <a:lnTo>
                  <a:pt x="177317" y="15570"/>
                </a:lnTo>
                <a:lnTo>
                  <a:pt x="177317" y="0"/>
                </a:lnTo>
                <a:close/>
              </a:path>
              <a:path w="177800" h="163830">
                <a:moveTo>
                  <a:pt x="177317" y="15570"/>
                </a:moveTo>
                <a:lnTo>
                  <a:pt x="67602" y="15570"/>
                </a:lnTo>
                <a:lnTo>
                  <a:pt x="72669" y="15836"/>
                </a:lnTo>
                <a:lnTo>
                  <a:pt x="177317" y="15836"/>
                </a:lnTo>
                <a:lnTo>
                  <a:pt x="177317" y="1557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6"/>
          <p:cNvSpPr/>
          <p:nvPr/>
        </p:nvSpPr>
        <p:spPr>
          <a:xfrm>
            <a:off x="3929822" y="287964"/>
            <a:ext cx="187960" cy="21590"/>
          </a:xfrm>
          <a:custGeom>
            <a:avLst/>
            <a:gdLst/>
            <a:ahLst/>
            <a:cxnLst/>
            <a:rect l="l" t="t" r="r" b="b"/>
            <a:pathLst>
              <a:path w="187960" h="21590">
                <a:moveTo>
                  <a:pt x="140614" y="0"/>
                </a:moveTo>
                <a:lnTo>
                  <a:pt x="32004" y="0"/>
                </a:lnTo>
                <a:lnTo>
                  <a:pt x="22845" y="906"/>
                </a:lnTo>
                <a:lnTo>
                  <a:pt x="0" y="21424"/>
                </a:lnTo>
                <a:lnTo>
                  <a:pt x="187502" y="21424"/>
                </a:lnTo>
                <a:lnTo>
                  <a:pt x="152144" y="489"/>
                </a:lnTo>
                <a:lnTo>
                  <a:pt x="14061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7"/>
          <p:cNvSpPr/>
          <p:nvPr/>
        </p:nvSpPr>
        <p:spPr>
          <a:xfrm>
            <a:off x="3927892" y="320946"/>
            <a:ext cx="198755" cy="163830"/>
          </a:xfrm>
          <a:custGeom>
            <a:avLst/>
            <a:gdLst/>
            <a:ahLst/>
            <a:cxnLst/>
            <a:rect l="l" t="t" r="r" b="b"/>
            <a:pathLst>
              <a:path w="198754" h="163830">
                <a:moveTo>
                  <a:pt x="194348" y="0"/>
                </a:moveTo>
                <a:lnTo>
                  <a:pt x="101" y="0"/>
                </a:lnTo>
                <a:lnTo>
                  <a:pt x="0" y="163436"/>
                </a:lnTo>
                <a:lnTo>
                  <a:pt x="63423" y="163436"/>
                </a:lnTo>
                <a:lnTo>
                  <a:pt x="63423" y="106768"/>
                </a:lnTo>
                <a:lnTo>
                  <a:pt x="146189" y="106768"/>
                </a:lnTo>
                <a:lnTo>
                  <a:pt x="190457" y="82345"/>
                </a:lnTo>
                <a:lnTo>
                  <a:pt x="196589" y="58496"/>
                </a:lnTo>
                <a:lnTo>
                  <a:pt x="124587" y="58496"/>
                </a:lnTo>
                <a:lnTo>
                  <a:pt x="116725" y="57924"/>
                </a:lnTo>
                <a:lnTo>
                  <a:pt x="63423" y="57924"/>
                </a:lnTo>
                <a:lnTo>
                  <a:pt x="63423" y="23139"/>
                </a:lnTo>
                <a:lnTo>
                  <a:pt x="64249" y="15836"/>
                </a:lnTo>
                <a:lnTo>
                  <a:pt x="197419" y="15836"/>
                </a:lnTo>
                <a:lnTo>
                  <a:pt x="197348" y="15001"/>
                </a:lnTo>
                <a:lnTo>
                  <a:pt x="196082" y="7005"/>
                </a:lnTo>
                <a:lnTo>
                  <a:pt x="194348" y="0"/>
                </a:lnTo>
                <a:close/>
              </a:path>
              <a:path w="198754" h="163830">
                <a:moveTo>
                  <a:pt x="197419" y="15836"/>
                </a:moveTo>
                <a:lnTo>
                  <a:pt x="124028" y="15836"/>
                </a:lnTo>
                <a:lnTo>
                  <a:pt x="129349" y="20345"/>
                </a:lnTo>
                <a:lnTo>
                  <a:pt x="134404" y="24536"/>
                </a:lnTo>
                <a:lnTo>
                  <a:pt x="134950" y="30708"/>
                </a:lnTo>
                <a:lnTo>
                  <a:pt x="134950" y="43903"/>
                </a:lnTo>
                <a:lnTo>
                  <a:pt x="133007" y="49517"/>
                </a:lnTo>
                <a:lnTo>
                  <a:pt x="129921" y="52882"/>
                </a:lnTo>
                <a:lnTo>
                  <a:pt x="124587" y="58496"/>
                </a:lnTo>
                <a:lnTo>
                  <a:pt x="196589" y="58496"/>
                </a:lnTo>
                <a:lnTo>
                  <a:pt x="197953" y="47801"/>
                </a:lnTo>
                <a:lnTo>
                  <a:pt x="198386" y="34366"/>
                </a:lnTo>
                <a:lnTo>
                  <a:pt x="198135" y="24536"/>
                </a:lnTo>
                <a:lnTo>
                  <a:pt x="198042" y="23139"/>
                </a:lnTo>
                <a:lnTo>
                  <a:pt x="197419" y="1583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364562" y="1052736"/>
            <a:ext cx="8568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seo-optimo.ru/wp-content/uploads/2016/11/icon-rinok-e147850423284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9667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363926" y="6333587"/>
            <a:ext cx="84659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http://st.depositphotos.com/2398103/5098/v/950/depositphotos_50989355-stock-illustration-vector-iso-9001-ic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822" y="6332357"/>
            <a:ext cx="1005878" cy="52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16053" y="6360880"/>
            <a:ext cx="7108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менеджмента качества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128926" y="1196751"/>
            <a:ext cx="7116471" cy="5040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Автономная установка катодной защиты</a:t>
            </a:r>
            <a:endParaRPr lang="ru-RU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4" name="Таблица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177738"/>
              </p:ext>
            </p:extLst>
          </p:nvPr>
        </p:nvGraphicFramePr>
        <p:xfrm>
          <a:off x="593404" y="1988840"/>
          <a:ext cx="7739408" cy="3972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04001"/>
                <a:gridCol w="3335407"/>
              </a:tblGrid>
              <a:tr h="512877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Характеристика</a:t>
                      </a:r>
                      <a:endParaRPr lang="ru-RU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Значение</a:t>
                      </a:r>
                      <a:endParaRPr lang="ru-RU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5672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Электрическая мощность (максимальная/средняя) , кВт</a:t>
                      </a:r>
                      <a:endParaRPr lang="ru-RU" sz="14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i="0" u="none" strike="noStrike" kern="1200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3/1,1 или  5/3,3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360266">
                <a:tc>
                  <a:txBody>
                    <a:bodyPr/>
                    <a:lstStyle/>
                    <a:p>
                      <a:r>
                        <a:rPr lang="ru-RU" sz="1400" b="1" i="0" u="none" strike="noStrike" kern="1200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Выходное напряжение, В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i="0" u="none" strike="noStrike" kern="1200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 / 48 постоянного или</a:t>
                      </a:r>
                    </a:p>
                    <a:p>
                      <a:r>
                        <a:rPr lang="ru-RU" sz="1400" b="1" i="0" u="none" strike="noStrike" kern="1200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230  переменного тока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335197">
                <a:tc>
                  <a:txBody>
                    <a:bodyPr/>
                    <a:lstStyle/>
                    <a:p>
                      <a:r>
                        <a:rPr lang="ru-RU" sz="1400" b="1" i="0" u="none" strike="noStrike" kern="1200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КПД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i="0" u="none" strike="noStrike" kern="1200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Электрический 35 %, </a:t>
                      </a:r>
                    </a:p>
                    <a:p>
                      <a:r>
                        <a:rPr lang="ru-RU" sz="1400" b="1" i="0" u="none" strike="noStrike" kern="1200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общий 85 %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311403">
                <a:tc>
                  <a:txBody>
                    <a:bodyPr/>
                    <a:lstStyle/>
                    <a:p>
                      <a:r>
                        <a:rPr lang="ru-RU" sz="1400" b="1" i="0" u="none" strike="noStrike" kern="1200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Возможность регулирования </a:t>
                      </a:r>
                    </a:p>
                    <a:p>
                      <a:r>
                        <a:rPr lang="ru-RU" sz="1400" b="1" i="0" u="none" strike="noStrike" kern="1200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выходной мощности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i="0" u="none" strike="noStrike" kern="1200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от 100 % до 30 %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317728">
                <a:tc>
                  <a:txBody>
                    <a:bodyPr/>
                    <a:lstStyle/>
                    <a:p>
                      <a:r>
                        <a:rPr lang="ru-RU" sz="1400" b="1" i="0" u="none" strike="noStrike" kern="1200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Периодичность технического обслуживания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i="0" u="none" strike="noStrike" kern="1200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&gt; 1 года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306654">
                <a:tc>
                  <a:txBody>
                    <a:bodyPr/>
                    <a:lstStyle/>
                    <a:p>
                      <a:r>
                        <a:rPr lang="ru-RU" sz="1400" b="1" i="0" u="none" strike="noStrike" kern="1200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Климатические условия,</a:t>
                      </a:r>
                      <a:r>
                        <a:rPr lang="en-US" sz="1400" b="1" i="0" u="none" strike="noStrike" kern="1200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°C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i="0" u="none" strike="noStrike" kern="1200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–45 … +50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3538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Входное давление, Мпа</a:t>
                      </a:r>
                      <a:endParaRPr lang="ru-RU" sz="14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i="0" u="none" strike="noStrike" kern="1200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0,4 — 10 Мпа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ru-RU" sz="1400" b="1" i="0" u="none" strike="noStrike" kern="1200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Расход газа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i="0" u="none" strike="noStrike" kern="1200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0,3 м3*ч/1кВт*ч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233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/>
          <p:cNvSpPr/>
          <p:nvPr/>
        </p:nvSpPr>
        <p:spPr>
          <a:xfrm>
            <a:off x="1084501" y="309503"/>
            <a:ext cx="133350" cy="433070"/>
          </a:xfrm>
          <a:custGeom>
            <a:avLst/>
            <a:gdLst/>
            <a:ahLst/>
            <a:cxnLst/>
            <a:rect l="l" t="t" r="r" b="b"/>
            <a:pathLst>
              <a:path w="133350" h="433069">
                <a:moveTo>
                  <a:pt x="40424" y="0"/>
                </a:moveTo>
                <a:lnTo>
                  <a:pt x="23204" y="41048"/>
                </a:lnTo>
                <a:lnTo>
                  <a:pt x="10520" y="84221"/>
                </a:lnTo>
                <a:lnTo>
                  <a:pt x="2681" y="129235"/>
                </a:lnTo>
                <a:lnTo>
                  <a:pt x="0" y="175806"/>
                </a:lnTo>
                <a:lnTo>
                  <a:pt x="2849" y="223919"/>
                </a:lnTo>
                <a:lnTo>
                  <a:pt x="11167" y="270340"/>
                </a:lnTo>
                <a:lnTo>
                  <a:pt x="24634" y="314799"/>
                </a:lnTo>
                <a:lnTo>
                  <a:pt x="42922" y="356950"/>
                </a:lnTo>
                <a:lnTo>
                  <a:pt x="65701" y="396465"/>
                </a:lnTo>
                <a:lnTo>
                  <a:pt x="92646" y="433019"/>
                </a:lnTo>
                <a:lnTo>
                  <a:pt x="132892" y="352971"/>
                </a:lnTo>
                <a:lnTo>
                  <a:pt x="110581" y="313001"/>
                </a:lnTo>
                <a:lnTo>
                  <a:pt x="94000" y="269817"/>
                </a:lnTo>
                <a:lnTo>
                  <a:pt x="83669" y="223900"/>
                </a:lnTo>
                <a:lnTo>
                  <a:pt x="80111" y="175806"/>
                </a:lnTo>
                <a:lnTo>
                  <a:pt x="81470" y="146234"/>
                </a:lnTo>
                <a:lnTo>
                  <a:pt x="85450" y="117424"/>
                </a:lnTo>
                <a:lnTo>
                  <a:pt x="91904" y="89481"/>
                </a:lnTo>
                <a:lnTo>
                  <a:pt x="100685" y="62509"/>
                </a:lnTo>
                <a:lnTo>
                  <a:pt x="80605" y="48206"/>
                </a:lnTo>
                <a:lnTo>
                  <a:pt x="64101" y="32721"/>
                </a:lnTo>
                <a:lnTo>
                  <a:pt x="50824" y="16503"/>
                </a:lnTo>
                <a:lnTo>
                  <a:pt x="40424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/>
          <p:nvPr/>
        </p:nvSpPr>
        <p:spPr>
          <a:xfrm>
            <a:off x="1271953" y="81132"/>
            <a:ext cx="621030" cy="808355"/>
          </a:xfrm>
          <a:custGeom>
            <a:avLst/>
            <a:gdLst/>
            <a:ahLst/>
            <a:cxnLst/>
            <a:rect l="l" t="t" r="r" b="b"/>
            <a:pathLst>
              <a:path w="621029" h="808355">
                <a:moveTo>
                  <a:pt x="50622" y="682447"/>
                </a:moveTo>
                <a:lnTo>
                  <a:pt x="0" y="745070"/>
                </a:lnTo>
                <a:lnTo>
                  <a:pt x="38953" y="767009"/>
                </a:lnTo>
                <a:lnTo>
                  <a:pt x="80404" y="784623"/>
                </a:lnTo>
                <a:lnTo>
                  <a:pt x="124050" y="797596"/>
                </a:lnTo>
                <a:lnTo>
                  <a:pt x="169591" y="805612"/>
                </a:lnTo>
                <a:lnTo>
                  <a:pt x="216725" y="808355"/>
                </a:lnTo>
                <a:lnTo>
                  <a:pt x="263897" y="805612"/>
                </a:lnTo>
                <a:lnTo>
                  <a:pt x="309285" y="797662"/>
                </a:lnTo>
                <a:lnTo>
                  <a:pt x="352894" y="784754"/>
                </a:lnTo>
                <a:lnTo>
                  <a:pt x="394314" y="767212"/>
                </a:lnTo>
                <a:lnTo>
                  <a:pt x="433240" y="745343"/>
                </a:lnTo>
                <a:lnTo>
                  <a:pt x="457099" y="728243"/>
                </a:lnTo>
                <a:lnTo>
                  <a:pt x="216725" y="728243"/>
                </a:lnTo>
                <a:lnTo>
                  <a:pt x="171987" y="725173"/>
                </a:lnTo>
                <a:lnTo>
                  <a:pt x="129120" y="716241"/>
                </a:lnTo>
                <a:lnTo>
                  <a:pt x="88530" y="701861"/>
                </a:lnTo>
                <a:lnTo>
                  <a:pt x="50622" y="682447"/>
                </a:lnTo>
                <a:close/>
              </a:path>
              <a:path w="621029" h="808355">
                <a:moveTo>
                  <a:pt x="457099" y="80111"/>
                </a:moveTo>
                <a:lnTo>
                  <a:pt x="216725" y="80111"/>
                </a:lnTo>
                <a:lnTo>
                  <a:pt x="264611" y="83625"/>
                </a:lnTo>
                <a:lnTo>
                  <a:pt x="310317" y="93832"/>
                </a:lnTo>
                <a:lnTo>
                  <a:pt x="353339" y="110232"/>
                </a:lnTo>
                <a:lnTo>
                  <a:pt x="393179" y="132322"/>
                </a:lnTo>
                <a:lnTo>
                  <a:pt x="429333" y="159602"/>
                </a:lnTo>
                <a:lnTo>
                  <a:pt x="461300" y="191569"/>
                </a:lnTo>
                <a:lnTo>
                  <a:pt x="488580" y="227723"/>
                </a:lnTo>
                <a:lnTo>
                  <a:pt x="510670" y="267563"/>
                </a:lnTo>
                <a:lnTo>
                  <a:pt x="527070" y="310585"/>
                </a:lnTo>
                <a:lnTo>
                  <a:pt x="537277" y="356291"/>
                </a:lnTo>
                <a:lnTo>
                  <a:pt x="540791" y="404177"/>
                </a:lnTo>
                <a:lnTo>
                  <a:pt x="537277" y="452066"/>
                </a:lnTo>
                <a:lnTo>
                  <a:pt x="527070" y="497773"/>
                </a:lnTo>
                <a:lnTo>
                  <a:pt x="510670" y="540797"/>
                </a:lnTo>
                <a:lnTo>
                  <a:pt x="488580" y="580636"/>
                </a:lnTo>
                <a:lnTo>
                  <a:pt x="461300" y="616790"/>
                </a:lnTo>
                <a:lnTo>
                  <a:pt x="429333" y="648757"/>
                </a:lnTo>
                <a:lnTo>
                  <a:pt x="393179" y="676035"/>
                </a:lnTo>
                <a:lnTo>
                  <a:pt x="353339" y="698124"/>
                </a:lnTo>
                <a:lnTo>
                  <a:pt x="310317" y="714523"/>
                </a:lnTo>
                <a:lnTo>
                  <a:pt x="264611" y="724729"/>
                </a:lnTo>
                <a:lnTo>
                  <a:pt x="216725" y="728243"/>
                </a:lnTo>
                <a:lnTo>
                  <a:pt x="457099" y="728243"/>
                </a:lnTo>
                <a:lnTo>
                  <a:pt x="502386" y="689843"/>
                </a:lnTo>
                <a:lnTo>
                  <a:pt x="531995" y="656823"/>
                </a:lnTo>
                <a:lnTo>
                  <a:pt x="557888" y="620697"/>
                </a:lnTo>
                <a:lnTo>
                  <a:pt x="579758" y="581772"/>
                </a:lnTo>
                <a:lnTo>
                  <a:pt x="597300" y="540351"/>
                </a:lnTo>
                <a:lnTo>
                  <a:pt x="610209" y="496741"/>
                </a:lnTo>
                <a:lnTo>
                  <a:pt x="618178" y="451248"/>
                </a:lnTo>
                <a:lnTo>
                  <a:pt x="620903" y="404177"/>
                </a:lnTo>
                <a:lnTo>
                  <a:pt x="618178" y="357106"/>
                </a:lnTo>
                <a:lnTo>
                  <a:pt x="610209" y="311613"/>
                </a:lnTo>
                <a:lnTo>
                  <a:pt x="597300" y="268003"/>
                </a:lnTo>
                <a:lnTo>
                  <a:pt x="579758" y="226582"/>
                </a:lnTo>
                <a:lnTo>
                  <a:pt x="557888" y="187657"/>
                </a:lnTo>
                <a:lnTo>
                  <a:pt x="531995" y="151531"/>
                </a:lnTo>
                <a:lnTo>
                  <a:pt x="502386" y="118511"/>
                </a:lnTo>
                <a:lnTo>
                  <a:pt x="469366" y="88903"/>
                </a:lnTo>
                <a:lnTo>
                  <a:pt x="457099" y="80111"/>
                </a:lnTo>
                <a:close/>
              </a:path>
              <a:path w="621029" h="808355">
                <a:moveTo>
                  <a:pt x="216725" y="0"/>
                </a:moveTo>
                <a:lnTo>
                  <a:pt x="167981" y="2932"/>
                </a:lnTo>
                <a:lnTo>
                  <a:pt x="120954" y="11499"/>
                </a:lnTo>
                <a:lnTo>
                  <a:pt x="75975" y="25353"/>
                </a:lnTo>
                <a:lnTo>
                  <a:pt x="33375" y="44145"/>
                </a:lnTo>
                <a:lnTo>
                  <a:pt x="51633" y="55648"/>
                </a:lnTo>
                <a:lnTo>
                  <a:pt x="66547" y="70516"/>
                </a:lnTo>
                <a:lnTo>
                  <a:pt x="78452" y="87889"/>
                </a:lnTo>
                <a:lnTo>
                  <a:pt x="87680" y="106908"/>
                </a:lnTo>
                <a:lnTo>
                  <a:pt x="118075" y="95456"/>
                </a:lnTo>
                <a:lnTo>
                  <a:pt x="149826" y="87052"/>
                </a:lnTo>
                <a:lnTo>
                  <a:pt x="182765" y="81876"/>
                </a:lnTo>
                <a:lnTo>
                  <a:pt x="216725" y="80111"/>
                </a:lnTo>
                <a:lnTo>
                  <a:pt x="457099" y="80111"/>
                </a:lnTo>
                <a:lnTo>
                  <a:pt x="433240" y="63011"/>
                </a:lnTo>
                <a:lnTo>
                  <a:pt x="394314" y="41142"/>
                </a:lnTo>
                <a:lnTo>
                  <a:pt x="352894" y="23600"/>
                </a:lnTo>
                <a:lnTo>
                  <a:pt x="309285" y="10692"/>
                </a:lnTo>
                <a:lnTo>
                  <a:pt x="263794" y="2724"/>
                </a:lnTo>
                <a:lnTo>
                  <a:pt x="216725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/>
          <p:nvPr/>
        </p:nvSpPr>
        <p:spPr>
          <a:xfrm>
            <a:off x="1084692" y="16883"/>
            <a:ext cx="266700" cy="386715"/>
          </a:xfrm>
          <a:custGeom>
            <a:avLst/>
            <a:gdLst/>
            <a:ahLst/>
            <a:cxnLst/>
            <a:rect l="l" t="t" r="r" b="b"/>
            <a:pathLst>
              <a:path w="266700" h="386715">
                <a:moveTo>
                  <a:pt x="0" y="0"/>
                </a:moveTo>
                <a:lnTo>
                  <a:pt x="8730" y="115704"/>
                </a:lnTo>
                <a:lnTo>
                  <a:pt x="24649" y="180493"/>
                </a:lnTo>
                <a:lnTo>
                  <a:pt x="59462" y="217968"/>
                </a:lnTo>
                <a:lnTo>
                  <a:pt x="124879" y="251726"/>
                </a:lnTo>
                <a:lnTo>
                  <a:pt x="186188" y="292058"/>
                </a:lnTo>
                <a:lnTo>
                  <a:pt x="226109" y="336162"/>
                </a:lnTo>
                <a:lnTo>
                  <a:pt x="247767" y="371684"/>
                </a:lnTo>
                <a:lnTo>
                  <a:pt x="254292" y="386270"/>
                </a:lnTo>
                <a:lnTo>
                  <a:pt x="266307" y="308917"/>
                </a:lnTo>
                <a:lnTo>
                  <a:pt x="262308" y="264699"/>
                </a:lnTo>
                <a:lnTo>
                  <a:pt x="235093" y="237026"/>
                </a:lnTo>
                <a:lnTo>
                  <a:pt x="177457" y="209308"/>
                </a:lnTo>
                <a:lnTo>
                  <a:pt x="90322" y="150340"/>
                </a:lnTo>
                <a:lnTo>
                  <a:pt x="35921" y="81308"/>
                </a:lnTo>
                <a:lnTo>
                  <a:pt x="7925" y="23949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/>
        </p:nvSpPr>
        <p:spPr>
          <a:xfrm>
            <a:off x="1128926" y="223067"/>
            <a:ext cx="200025" cy="224790"/>
          </a:xfrm>
          <a:custGeom>
            <a:avLst/>
            <a:gdLst/>
            <a:ahLst/>
            <a:cxnLst/>
            <a:rect l="l" t="t" r="r" b="b"/>
            <a:pathLst>
              <a:path w="200025" h="224790">
                <a:moveTo>
                  <a:pt x="2387" y="0"/>
                </a:moveTo>
                <a:lnTo>
                  <a:pt x="0" y="50276"/>
                </a:lnTo>
                <a:lnTo>
                  <a:pt x="7287" y="80648"/>
                </a:lnTo>
                <a:lnTo>
                  <a:pt x="31523" y="103366"/>
                </a:lnTo>
                <a:lnTo>
                  <a:pt x="79984" y="130683"/>
                </a:lnTo>
                <a:lnTo>
                  <a:pt x="134107" y="164315"/>
                </a:lnTo>
                <a:lnTo>
                  <a:pt x="171290" y="194497"/>
                </a:lnTo>
                <a:lnTo>
                  <a:pt x="192725" y="216254"/>
                </a:lnTo>
                <a:lnTo>
                  <a:pt x="199606" y="224612"/>
                </a:lnTo>
                <a:lnTo>
                  <a:pt x="182521" y="162086"/>
                </a:lnTo>
                <a:lnTo>
                  <a:pt x="164795" y="125504"/>
                </a:lnTo>
                <a:lnTo>
                  <a:pt x="135601" y="100700"/>
                </a:lnTo>
                <a:lnTo>
                  <a:pt x="57509" y="59348"/>
                </a:lnTo>
                <a:lnTo>
                  <a:pt x="35601" y="44235"/>
                </a:lnTo>
                <a:lnTo>
                  <a:pt x="17518" y="25381"/>
                </a:lnTo>
                <a:lnTo>
                  <a:pt x="238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/>
          <p:nvPr/>
        </p:nvSpPr>
        <p:spPr>
          <a:xfrm>
            <a:off x="1131199" y="41178"/>
            <a:ext cx="219710" cy="252095"/>
          </a:xfrm>
          <a:custGeom>
            <a:avLst/>
            <a:gdLst/>
            <a:ahLst/>
            <a:cxnLst/>
            <a:rect l="l" t="t" r="r" b="b"/>
            <a:pathLst>
              <a:path w="219710" h="252094">
                <a:moveTo>
                  <a:pt x="0" y="0"/>
                </a:moveTo>
                <a:lnTo>
                  <a:pt x="23521" y="70005"/>
                </a:lnTo>
                <a:lnTo>
                  <a:pt x="46248" y="109701"/>
                </a:lnTo>
                <a:lnTo>
                  <a:pt x="81579" y="133811"/>
                </a:lnTo>
                <a:lnTo>
                  <a:pt x="142913" y="157060"/>
                </a:lnTo>
                <a:lnTo>
                  <a:pt x="175384" y="179141"/>
                </a:lnTo>
                <a:lnTo>
                  <a:pt x="199210" y="210978"/>
                </a:lnTo>
                <a:lnTo>
                  <a:pt x="213880" y="239596"/>
                </a:lnTo>
                <a:lnTo>
                  <a:pt x="218884" y="252018"/>
                </a:lnTo>
                <a:lnTo>
                  <a:pt x="219425" y="179121"/>
                </a:lnTo>
                <a:lnTo>
                  <a:pt x="212780" y="139569"/>
                </a:lnTo>
                <a:lnTo>
                  <a:pt x="192808" y="119634"/>
                </a:lnTo>
                <a:lnTo>
                  <a:pt x="153365" y="105587"/>
                </a:lnTo>
                <a:lnTo>
                  <a:pt x="84101" y="75218"/>
                </a:lnTo>
                <a:lnTo>
                  <a:pt x="36415" y="40463"/>
                </a:lnTo>
                <a:lnTo>
                  <a:pt x="8863" y="11874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/>
          <p:cNvSpPr/>
          <p:nvPr/>
        </p:nvSpPr>
        <p:spPr>
          <a:xfrm>
            <a:off x="1097621" y="485310"/>
            <a:ext cx="402590" cy="497840"/>
          </a:xfrm>
          <a:custGeom>
            <a:avLst/>
            <a:gdLst/>
            <a:ahLst/>
            <a:cxnLst/>
            <a:rect l="l" t="t" r="r" b="b"/>
            <a:pathLst>
              <a:path w="402589" h="497839">
                <a:moveTo>
                  <a:pt x="257797" y="0"/>
                </a:moveTo>
                <a:lnTo>
                  <a:pt x="250151" y="0"/>
                </a:lnTo>
                <a:lnTo>
                  <a:pt x="0" y="497763"/>
                </a:lnTo>
                <a:lnTo>
                  <a:pt x="402336" y="127"/>
                </a:lnTo>
                <a:lnTo>
                  <a:pt x="25779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/>
          <p:cNvSpPr/>
          <p:nvPr/>
        </p:nvSpPr>
        <p:spPr>
          <a:xfrm>
            <a:off x="2089999" y="68318"/>
            <a:ext cx="3034106" cy="972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2"/>
          <p:cNvSpPr/>
          <p:nvPr/>
        </p:nvSpPr>
        <p:spPr>
          <a:xfrm>
            <a:off x="2084169" y="665878"/>
            <a:ext cx="3035846" cy="2241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3"/>
          <p:cNvSpPr/>
          <p:nvPr/>
        </p:nvSpPr>
        <p:spPr>
          <a:xfrm>
            <a:off x="2310839" y="406900"/>
            <a:ext cx="0" cy="77470"/>
          </a:xfrm>
          <a:custGeom>
            <a:avLst/>
            <a:gdLst/>
            <a:ahLst/>
            <a:cxnLst/>
            <a:rect l="l" t="t" r="r" b="b"/>
            <a:pathLst>
              <a:path h="77469">
                <a:moveTo>
                  <a:pt x="0" y="0"/>
                </a:moveTo>
                <a:lnTo>
                  <a:pt x="0" y="7747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4"/>
          <p:cNvSpPr/>
          <p:nvPr/>
        </p:nvSpPr>
        <p:spPr>
          <a:xfrm>
            <a:off x="2279127" y="382135"/>
            <a:ext cx="198120" cy="0"/>
          </a:xfrm>
          <a:custGeom>
            <a:avLst/>
            <a:gdLst/>
            <a:ahLst/>
            <a:cxnLst/>
            <a:rect l="l" t="t" r="r" b="b"/>
            <a:pathLst>
              <a:path w="198120">
                <a:moveTo>
                  <a:pt x="0" y="0"/>
                </a:moveTo>
                <a:lnTo>
                  <a:pt x="198107" y="0"/>
                </a:lnTo>
              </a:path>
            </a:pathLst>
          </a:custGeom>
          <a:ln w="49529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5"/>
          <p:cNvSpPr/>
          <p:nvPr/>
        </p:nvSpPr>
        <p:spPr>
          <a:xfrm>
            <a:off x="2310839" y="287520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85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/>
          <p:cNvSpPr/>
          <p:nvPr/>
        </p:nvSpPr>
        <p:spPr>
          <a:xfrm>
            <a:off x="2445522" y="406366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8003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7"/>
          <p:cNvSpPr/>
          <p:nvPr/>
        </p:nvSpPr>
        <p:spPr>
          <a:xfrm>
            <a:off x="2445522" y="287964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596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/>
          <p:cNvSpPr/>
          <p:nvPr/>
        </p:nvSpPr>
        <p:spPr>
          <a:xfrm>
            <a:off x="2502952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05" y="0"/>
                </a:moveTo>
                <a:lnTo>
                  <a:pt x="25247" y="0"/>
                </a:lnTo>
                <a:lnTo>
                  <a:pt x="15709" y="1117"/>
                </a:lnTo>
                <a:lnTo>
                  <a:pt x="1117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688" y="196405"/>
                </a:lnTo>
                <a:lnTo>
                  <a:pt x="174243" y="196405"/>
                </a:lnTo>
                <a:lnTo>
                  <a:pt x="174243" y="148996"/>
                </a:lnTo>
                <a:lnTo>
                  <a:pt x="69316" y="148996"/>
                </a:lnTo>
                <a:lnTo>
                  <a:pt x="66217" y="146189"/>
                </a:lnTo>
                <a:lnTo>
                  <a:pt x="64820" y="145072"/>
                </a:lnTo>
                <a:lnTo>
                  <a:pt x="63411" y="142824"/>
                </a:lnTo>
                <a:lnTo>
                  <a:pt x="63411" y="117563"/>
                </a:lnTo>
                <a:lnTo>
                  <a:pt x="170599" y="117563"/>
                </a:lnTo>
                <a:lnTo>
                  <a:pt x="170599" y="74917"/>
                </a:lnTo>
                <a:lnTo>
                  <a:pt x="63411" y="74917"/>
                </a:lnTo>
                <a:lnTo>
                  <a:pt x="63411" y="53022"/>
                </a:lnTo>
                <a:lnTo>
                  <a:pt x="66497" y="50507"/>
                </a:lnTo>
                <a:lnTo>
                  <a:pt x="68745" y="48539"/>
                </a:lnTo>
                <a:lnTo>
                  <a:pt x="72669" y="47701"/>
                </a:lnTo>
                <a:lnTo>
                  <a:pt x="173405" y="47701"/>
                </a:lnTo>
                <a:lnTo>
                  <a:pt x="173405" y="0"/>
                </a:lnTo>
                <a:close/>
              </a:path>
              <a:path w="174625" h="196850">
                <a:moveTo>
                  <a:pt x="174243" y="148717"/>
                </a:moveTo>
                <a:lnTo>
                  <a:pt x="74358" y="148717"/>
                </a:lnTo>
                <a:lnTo>
                  <a:pt x="69316" y="148996"/>
                </a:lnTo>
                <a:lnTo>
                  <a:pt x="174243" y="148996"/>
                </a:lnTo>
                <a:lnTo>
                  <a:pt x="174243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9"/>
          <p:cNvSpPr/>
          <p:nvPr/>
        </p:nvSpPr>
        <p:spPr>
          <a:xfrm>
            <a:off x="269760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1" y="906"/>
                </a:lnTo>
                <a:lnTo>
                  <a:pt x="279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89" y="139738"/>
                </a:lnTo>
                <a:lnTo>
                  <a:pt x="190444" y="115314"/>
                </a:lnTo>
                <a:lnTo>
                  <a:pt x="196577" y="91465"/>
                </a:lnTo>
                <a:lnTo>
                  <a:pt x="124587" y="91465"/>
                </a:lnTo>
                <a:lnTo>
                  <a:pt x="116725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49" y="48806"/>
                </a:lnTo>
                <a:lnTo>
                  <a:pt x="197419" y="48806"/>
                </a:lnTo>
                <a:lnTo>
                  <a:pt x="197397" y="48390"/>
                </a:lnTo>
                <a:lnTo>
                  <a:pt x="174934" y="6622"/>
                </a:lnTo>
                <a:lnTo>
                  <a:pt x="154077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19" y="48806"/>
                </a:moveTo>
                <a:lnTo>
                  <a:pt x="124015" y="48806"/>
                </a:lnTo>
                <a:lnTo>
                  <a:pt x="129362" y="53314"/>
                </a:lnTo>
                <a:lnTo>
                  <a:pt x="134404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77" y="91465"/>
                </a:lnTo>
                <a:lnTo>
                  <a:pt x="197940" y="80771"/>
                </a:lnTo>
                <a:lnTo>
                  <a:pt x="198374" y="67335"/>
                </a:lnTo>
                <a:lnTo>
                  <a:pt x="197419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0"/>
          <p:cNvSpPr/>
          <p:nvPr/>
        </p:nvSpPr>
        <p:spPr>
          <a:xfrm>
            <a:off x="2913810" y="287964"/>
            <a:ext cx="177800" cy="196850"/>
          </a:xfrm>
          <a:custGeom>
            <a:avLst/>
            <a:gdLst/>
            <a:ahLst/>
            <a:cxnLst/>
            <a:rect l="l" t="t" r="r" b="b"/>
            <a:pathLst>
              <a:path w="177800" h="196850">
                <a:moveTo>
                  <a:pt x="177342" y="0"/>
                </a:moveTo>
                <a:lnTo>
                  <a:pt x="21602" y="0"/>
                </a:lnTo>
                <a:lnTo>
                  <a:pt x="12903" y="4203"/>
                </a:lnTo>
                <a:lnTo>
                  <a:pt x="0" y="35915"/>
                </a:lnTo>
                <a:lnTo>
                  <a:pt x="0" y="196405"/>
                </a:lnTo>
                <a:lnTo>
                  <a:pt x="63423" y="196405"/>
                </a:lnTo>
                <a:lnTo>
                  <a:pt x="63423" y="53873"/>
                </a:lnTo>
                <a:lnTo>
                  <a:pt x="65087" y="51638"/>
                </a:lnTo>
                <a:lnTo>
                  <a:pt x="67614" y="48539"/>
                </a:lnTo>
                <a:lnTo>
                  <a:pt x="177342" y="48539"/>
                </a:lnTo>
                <a:lnTo>
                  <a:pt x="177342" y="0"/>
                </a:lnTo>
                <a:close/>
              </a:path>
              <a:path w="177800" h="196850">
                <a:moveTo>
                  <a:pt x="177342" y="48539"/>
                </a:moveTo>
                <a:lnTo>
                  <a:pt x="67614" y="48539"/>
                </a:lnTo>
                <a:lnTo>
                  <a:pt x="72669" y="48806"/>
                </a:lnTo>
                <a:lnTo>
                  <a:pt x="177342" y="48806"/>
                </a:lnTo>
                <a:lnTo>
                  <a:pt x="177342" y="48539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/>
          <p:cNvSpPr/>
          <p:nvPr/>
        </p:nvSpPr>
        <p:spPr>
          <a:xfrm>
            <a:off x="3098975" y="285716"/>
            <a:ext cx="216535" cy="201295"/>
          </a:xfrm>
          <a:custGeom>
            <a:avLst/>
            <a:gdLst/>
            <a:ahLst/>
            <a:cxnLst/>
            <a:rect l="l" t="t" r="r" b="b"/>
            <a:pathLst>
              <a:path w="216535" h="201294">
                <a:moveTo>
                  <a:pt x="108051" y="0"/>
                </a:moveTo>
                <a:lnTo>
                  <a:pt x="61841" y="2844"/>
                </a:lnTo>
                <a:lnTo>
                  <a:pt x="22174" y="20205"/>
                </a:lnTo>
                <a:lnTo>
                  <a:pt x="3090" y="57807"/>
                </a:lnTo>
                <a:lnTo>
                  <a:pt x="0" y="100456"/>
                </a:lnTo>
                <a:lnTo>
                  <a:pt x="464" y="121008"/>
                </a:lnTo>
                <a:lnTo>
                  <a:pt x="9713" y="163393"/>
                </a:lnTo>
                <a:lnTo>
                  <a:pt x="40239" y="192028"/>
                </a:lnTo>
                <a:lnTo>
                  <a:pt x="85228" y="200467"/>
                </a:lnTo>
                <a:lnTo>
                  <a:pt x="108051" y="200901"/>
                </a:lnTo>
                <a:lnTo>
                  <a:pt x="130852" y="200467"/>
                </a:lnTo>
                <a:lnTo>
                  <a:pt x="175826" y="192028"/>
                </a:lnTo>
                <a:lnTo>
                  <a:pt x="206351" y="163393"/>
                </a:lnTo>
                <a:lnTo>
                  <a:pt x="209987" y="152082"/>
                </a:lnTo>
                <a:lnTo>
                  <a:pt x="108051" y="152082"/>
                </a:lnTo>
                <a:lnTo>
                  <a:pt x="96912" y="151664"/>
                </a:lnTo>
                <a:lnTo>
                  <a:pt x="66332" y="121223"/>
                </a:lnTo>
                <a:lnTo>
                  <a:pt x="65100" y="100456"/>
                </a:lnTo>
                <a:lnTo>
                  <a:pt x="65253" y="89222"/>
                </a:lnTo>
                <a:lnTo>
                  <a:pt x="87269" y="51139"/>
                </a:lnTo>
                <a:lnTo>
                  <a:pt x="108051" y="48831"/>
                </a:lnTo>
                <a:lnTo>
                  <a:pt x="210072" y="48831"/>
                </a:lnTo>
                <a:lnTo>
                  <a:pt x="206351" y="37324"/>
                </a:lnTo>
                <a:lnTo>
                  <a:pt x="193890" y="20205"/>
                </a:lnTo>
                <a:lnTo>
                  <a:pt x="175785" y="8883"/>
                </a:lnTo>
                <a:lnTo>
                  <a:pt x="154228" y="2844"/>
                </a:lnTo>
                <a:lnTo>
                  <a:pt x="131043" y="435"/>
                </a:lnTo>
                <a:lnTo>
                  <a:pt x="108051" y="0"/>
                </a:lnTo>
                <a:close/>
              </a:path>
              <a:path w="216535" h="201294">
                <a:moveTo>
                  <a:pt x="210072" y="48831"/>
                </a:moveTo>
                <a:lnTo>
                  <a:pt x="108051" y="48831"/>
                </a:lnTo>
                <a:lnTo>
                  <a:pt x="119370" y="49249"/>
                </a:lnTo>
                <a:lnTo>
                  <a:pt x="128800" y="51139"/>
                </a:lnTo>
                <a:lnTo>
                  <a:pt x="150890" y="88942"/>
                </a:lnTo>
                <a:lnTo>
                  <a:pt x="150850" y="111418"/>
                </a:lnTo>
                <a:lnTo>
                  <a:pt x="128800" y="149774"/>
                </a:lnTo>
                <a:lnTo>
                  <a:pt x="108051" y="152082"/>
                </a:lnTo>
                <a:lnTo>
                  <a:pt x="209987" y="152082"/>
                </a:lnTo>
                <a:lnTo>
                  <a:pt x="212974" y="142792"/>
                </a:lnTo>
                <a:lnTo>
                  <a:pt x="215600" y="121008"/>
                </a:lnTo>
                <a:lnTo>
                  <a:pt x="216065" y="100456"/>
                </a:lnTo>
                <a:lnTo>
                  <a:pt x="215590" y="79481"/>
                </a:lnTo>
                <a:lnTo>
                  <a:pt x="212974" y="57807"/>
                </a:lnTo>
                <a:lnTo>
                  <a:pt x="210072" y="48831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2"/>
          <p:cNvSpPr/>
          <p:nvPr/>
        </p:nvSpPr>
        <p:spPr>
          <a:xfrm>
            <a:off x="3484306" y="285716"/>
            <a:ext cx="235585" cy="198755"/>
          </a:xfrm>
          <a:custGeom>
            <a:avLst/>
            <a:gdLst/>
            <a:ahLst/>
            <a:cxnLst/>
            <a:rect l="l" t="t" r="r" b="b"/>
            <a:pathLst>
              <a:path w="235585" h="198755">
                <a:moveTo>
                  <a:pt x="117576" y="0"/>
                </a:moveTo>
                <a:lnTo>
                  <a:pt x="78039" y="13967"/>
                </a:lnTo>
                <a:lnTo>
                  <a:pt x="0" y="198653"/>
                </a:lnTo>
                <a:lnTo>
                  <a:pt x="66789" y="198653"/>
                </a:lnTo>
                <a:lnTo>
                  <a:pt x="82219" y="158267"/>
                </a:lnTo>
                <a:lnTo>
                  <a:pt x="218360" y="158267"/>
                </a:lnTo>
                <a:lnTo>
                  <a:pt x="199688" y="113360"/>
                </a:lnTo>
                <a:lnTo>
                  <a:pt x="97383" y="113360"/>
                </a:lnTo>
                <a:lnTo>
                  <a:pt x="115062" y="63690"/>
                </a:lnTo>
                <a:lnTo>
                  <a:pt x="115633" y="62293"/>
                </a:lnTo>
                <a:lnTo>
                  <a:pt x="116713" y="59474"/>
                </a:lnTo>
                <a:lnTo>
                  <a:pt x="177283" y="59474"/>
                </a:lnTo>
                <a:lnTo>
                  <a:pt x="162471" y="23850"/>
                </a:lnTo>
                <a:lnTo>
                  <a:pt x="154191" y="10892"/>
                </a:lnTo>
                <a:lnTo>
                  <a:pt x="143595" y="3719"/>
                </a:lnTo>
                <a:lnTo>
                  <a:pt x="131213" y="649"/>
                </a:lnTo>
                <a:lnTo>
                  <a:pt x="117576" y="0"/>
                </a:lnTo>
                <a:close/>
              </a:path>
              <a:path w="235585" h="198755">
                <a:moveTo>
                  <a:pt x="218360" y="158267"/>
                </a:moveTo>
                <a:lnTo>
                  <a:pt x="152933" y="158267"/>
                </a:lnTo>
                <a:lnTo>
                  <a:pt x="168363" y="198653"/>
                </a:lnTo>
                <a:lnTo>
                  <a:pt x="235153" y="198653"/>
                </a:lnTo>
                <a:lnTo>
                  <a:pt x="218360" y="158267"/>
                </a:lnTo>
                <a:close/>
              </a:path>
              <a:path w="235585" h="198755">
                <a:moveTo>
                  <a:pt x="177283" y="59474"/>
                </a:moveTo>
                <a:lnTo>
                  <a:pt x="118402" y="59474"/>
                </a:lnTo>
                <a:lnTo>
                  <a:pt x="120103" y="63690"/>
                </a:lnTo>
                <a:lnTo>
                  <a:pt x="137782" y="113360"/>
                </a:lnTo>
                <a:lnTo>
                  <a:pt x="199688" y="113360"/>
                </a:lnTo>
                <a:lnTo>
                  <a:pt x="177283" y="59474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3"/>
          <p:cNvSpPr/>
          <p:nvPr/>
        </p:nvSpPr>
        <p:spPr>
          <a:xfrm>
            <a:off x="3729188" y="287964"/>
            <a:ext cx="179070" cy="196850"/>
          </a:xfrm>
          <a:custGeom>
            <a:avLst/>
            <a:gdLst/>
            <a:ahLst/>
            <a:cxnLst/>
            <a:rect l="l" t="t" r="r" b="b"/>
            <a:pathLst>
              <a:path w="179070" h="196850">
                <a:moveTo>
                  <a:pt x="94284" y="75768"/>
                </a:moveTo>
                <a:lnTo>
                  <a:pt x="3657" y="75768"/>
                </a:lnTo>
                <a:lnTo>
                  <a:pt x="3657" y="118402"/>
                </a:lnTo>
                <a:lnTo>
                  <a:pt x="99898" y="118402"/>
                </a:lnTo>
                <a:lnTo>
                  <a:pt x="105232" y="118694"/>
                </a:lnTo>
                <a:lnTo>
                  <a:pt x="113639" y="124307"/>
                </a:lnTo>
                <a:lnTo>
                  <a:pt x="113919" y="129641"/>
                </a:lnTo>
                <a:lnTo>
                  <a:pt x="113919" y="137210"/>
                </a:lnTo>
                <a:lnTo>
                  <a:pt x="113093" y="142265"/>
                </a:lnTo>
                <a:lnTo>
                  <a:pt x="108051" y="145351"/>
                </a:lnTo>
                <a:lnTo>
                  <a:pt x="104952" y="147027"/>
                </a:lnTo>
                <a:lnTo>
                  <a:pt x="100469" y="147599"/>
                </a:lnTo>
                <a:lnTo>
                  <a:pt x="0" y="147599"/>
                </a:lnTo>
                <a:lnTo>
                  <a:pt x="0" y="196405"/>
                </a:lnTo>
                <a:lnTo>
                  <a:pt x="121070" y="196508"/>
                </a:lnTo>
                <a:lnTo>
                  <a:pt x="162191" y="187705"/>
                </a:lnTo>
                <a:lnTo>
                  <a:pt x="178951" y="145351"/>
                </a:lnTo>
                <a:lnTo>
                  <a:pt x="178898" y="135152"/>
                </a:lnTo>
                <a:lnTo>
                  <a:pt x="159107" y="99572"/>
                </a:lnTo>
                <a:lnTo>
                  <a:pt x="145084" y="97358"/>
                </a:lnTo>
                <a:lnTo>
                  <a:pt x="145084" y="96253"/>
                </a:lnTo>
                <a:lnTo>
                  <a:pt x="170309" y="76034"/>
                </a:lnTo>
                <a:lnTo>
                  <a:pt x="102971" y="76034"/>
                </a:lnTo>
                <a:lnTo>
                  <a:pt x="94284" y="75768"/>
                </a:lnTo>
                <a:close/>
              </a:path>
              <a:path w="179070" h="196850">
                <a:moveTo>
                  <a:pt x="109994" y="0"/>
                </a:moveTo>
                <a:lnTo>
                  <a:pt x="1130" y="0"/>
                </a:lnTo>
                <a:lnTo>
                  <a:pt x="1130" y="48818"/>
                </a:lnTo>
                <a:lnTo>
                  <a:pt x="99898" y="48818"/>
                </a:lnTo>
                <a:lnTo>
                  <a:pt x="103263" y="49390"/>
                </a:lnTo>
                <a:lnTo>
                  <a:pt x="105524" y="50215"/>
                </a:lnTo>
                <a:lnTo>
                  <a:pt x="110286" y="52476"/>
                </a:lnTo>
                <a:lnTo>
                  <a:pt x="110832" y="56400"/>
                </a:lnTo>
                <a:lnTo>
                  <a:pt x="110832" y="64261"/>
                </a:lnTo>
                <a:lnTo>
                  <a:pt x="110553" y="69024"/>
                </a:lnTo>
                <a:lnTo>
                  <a:pt x="107188" y="72097"/>
                </a:lnTo>
                <a:lnTo>
                  <a:pt x="102971" y="76034"/>
                </a:lnTo>
                <a:lnTo>
                  <a:pt x="170309" y="76034"/>
                </a:lnTo>
                <a:lnTo>
                  <a:pt x="172008" y="71801"/>
                </a:lnTo>
                <a:lnTo>
                  <a:pt x="173406" y="63120"/>
                </a:lnTo>
                <a:lnTo>
                  <a:pt x="173624" y="56400"/>
                </a:lnTo>
                <a:lnTo>
                  <a:pt x="173549" y="48818"/>
                </a:lnTo>
                <a:lnTo>
                  <a:pt x="151153" y="5679"/>
                </a:lnTo>
                <a:lnTo>
                  <a:pt x="123998" y="175"/>
                </a:lnTo>
                <a:lnTo>
                  <a:pt x="10999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4"/>
          <p:cNvSpPr/>
          <p:nvPr/>
        </p:nvSpPr>
        <p:spPr>
          <a:xfrm>
            <a:off x="4144084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31" y="0"/>
                </a:moveTo>
                <a:lnTo>
                  <a:pt x="25247" y="0"/>
                </a:lnTo>
                <a:lnTo>
                  <a:pt x="15735" y="1117"/>
                </a:lnTo>
                <a:lnTo>
                  <a:pt x="1130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714" y="196405"/>
                </a:lnTo>
                <a:lnTo>
                  <a:pt x="174256" y="196405"/>
                </a:lnTo>
                <a:lnTo>
                  <a:pt x="174256" y="148996"/>
                </a:lnTo>
                <a:lnTo>
                  <a:pt x="69329" y="148996"/>
                </a:lnTo>
                <a:lnTo>
                  <a:pt x="66230" y="146189"/>
                </a:lnTo>
                <a:lnTo>
                  <a:pt x="64833" y="145072"/>
                </a:lnTo>
                <a:lnTo>
                  <a:pt x="63423" y="142824"/>
                </a:lnTo>
                <a:lnTo>
                  <a:pt x="63423" y="117563"/>
                </a:lnTo>
                <a:lnTo>
                  <a:pt x="170624" y="117563"/>
                </a:lnTo>
                <a:lnTo>
                  <a:pt x="170624" y="74917"/>
                </a:lnTo>
                <a:lnTo>
                  <a:pt x="63423" y="74917"/>
                </a:lnTo>
                <a:lnTo>
                  <a:pt x="63423" y="53022"/>
                </a:lnTo>
                <a:lnTo>
                  <a:pt x="66522" y="50507"/>
                </a:lnTo>
                <a:lnTo>
                  <a:pt x="68770" y="48539"/>
                </a:lnTo>
                <a:lnTo>
                  <a:pt x="72682" y="47701"/>
                </a:lnTo>
                <a:lnTo>
                  <a:pt x="173431" y="47701"/>
                </a:lnTo>
                <a:lnTo>
                  <a:pt x="173431" y="0"/>
                </a:lnTo>
                <a:close/>
              </a:path>
              <a:path w="174625" h="196850">
                <a:moveTo>
                  <a:pt x="174256" y="148717"/>
                </a:moveTo>
                <a:lnTo>
                  <a:pt x="74383" y="148717"/>
                </a:lnTo>
                <a:lnTo>
                  <a:pt x="69329" y="148996"/>
                </a:lnTo>
                <a:lnTo>
                  <a:pt x="174256" y="148996"/>
                </a:lnTo>
                <a:lnTo>
                  <a:pt x="174256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5"/>
          <p:cNvSpPr/>
          <p:nvPr/>
        </p:nvSpPr>
        <p:spPr>
          <a:xfrm>
            <a:off x="4331396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5" h="196850">
                <a:moveTo>
                  <a:pt x="168910" y="0"/>
                </a:moveTo>
                <a:lnTo>
                  <a:pt x="85864" y="0"/>
                </a:lnTo>
                <a:lnTo>
                  <a:pt x="68299" y="754"/>
                </a:lnTo>
                <a:lnTo>
                  <a:pt x="17132" y="25527"/>
                </a:lnTo>
                <a:lnTo>
                  <a:pt x="701" y="77621"/>
                </a:lnTo>
                <a:lnTo>
                  <a:pt x="0" y="100736"/>
                </a:lnTo>
                <a:lnTo>
                  <a:pt x="1150" y="125728"/>
                </a:lnTo>
                <a:lnTo>
                  <a:pt x="17970" y="172275"/>
                </a:lnTo>
                <a:lnTo>
                  <a:pt x="63894" y="195437"/>
                </a:lnTo>
                <a:lnTo>
                  <a:pt x="85013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63" y="147599"/>
                </a:lnTo>
                <a:lnTo>
                  <a:pt x="102424" y="147358"/>
                </a:lnTo>
                <a:lnTo>
                  <a:pt x="68418" y="128727"/>
                </a:lnTo>
                <a:lnTo>
                  <a:pt x="65112" y="99593"/>
                </a:lnTo>
                <a:lnTo>
                  <a:pt x="65329" y="91429"/>
                </a:lnTo>
                <a:lnTo>
                  <a:pt x="79316" y="55214"/>
                </a:lnTo>
                <a:lnTo>
                  <a:pt x="116459" y="48806"/>
                </a:lnTo>
                <a:lnTo>
                  <a:pt x="168910" y="48806"/>
                </a:lnTo>
                <a:lnTo>
                  <a:pt x="16891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6"/>
          <p:cNvSpPr/>
          <p:nvPr/>
        </p:nvSpPr>
        <p:spPr>
          <a:xfrm>
            <a:off x="4508815" y="287964"/>
            <a:ext cx="222250" cy="196850"/>
          </a:xfrm>
          <a:custGeom>
            <a:avLst/>
            <a:gdLst/>
            <a:ahLst/>
            <a:cxnLst/>
            <a:rect l="l" t="t" r="r" b="b"/>
            <a:pathLst>
              <a:path w="222250" h="196850">
                <a:moveTo>
                  <a:pt x="70713" y="0"/>
                </a:moveTo>
                <a:lnTo>
                  <a:pt x="0" y="0"/>
                </a:lnTo>
                <a:lnTo>
                  <a:pt x="78574" y="140576"/>
                </a:lnTo>
                <a:lnTo>
                  <a:pt x="47155" y="196405"/>
                </a:lnTo>
                <a:lnTo>
                  <a:pt x="116192" y="196405"/>
                </a:lnTo>
                <a:lnTo>
                  <a:pt x="176937" y="83616"/>
                </a:lnTo>
                <a:lnTo>
                  <a:pt x="111683" y="83616"/>
                </a:lnTo>
                <a:lnTo>
                  <a:pt x="70713" y="0"/>
                </a:lnTo>
                <a:close/>
              </a:path>
              <a:path w="222250" h="196850">
                <a:moveTo>
                  <a:pt x="221970" y="0"/>
                </a:moveTo>
                <a:lnTo>
                  <a:pt x="152933" y="0"/>
                </a:lnTo>
                <a:lnTo>
                  <a:pt x="111683" y="83616"/>
                </a:lnTo>
                <a:lnTo>
                  <a:pt x="176937" y="83616"/>
                </a:lnTo>
                <a:lnTo>
                  <a:pt x="22197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7"/>
          <p:cNvSpPr/>
          <p:nvPr/>
        </p:nvSpPr>
        <p:spPr>
          <a:xfrm>
            <a:off x="473694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2" y="906"/>
                </a:lnTo>
                <a:lnTo>
                  <a:pt x="281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77" y="139738"/>
                </a:lnTo>
                <a:lnTo>
                  <a:pt x="190451" y="115314"/>
                </a:lnTo>
                <a:lnTo>
                  <a:pt x="196588" y="91465"/>
                </a:lnTo>
                <a:lnTo>
                  <a:pt x="124587" y="91465"/>
                </a:lnTo>
                <a:lnTo>
                  <a:pt x="116713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36" y="48806"/>
                </a:lnTo>
                <a:lnTo>
                  <a:pt x="197427" y="48806"/>
                </a:lnTo>
                <a:lnTo>
                  <a:pt x="197406" y="48390"/>
                </a:lnTo>
                <a:lnTo>
                  <a:pt x="174925" y="6622"/>
                </a:lnTo>
                <a:lnTo>
                  <a:pt x="154081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27" y="48806"/>
                </a:moveTo>
                <a:lnTo>
                  <a:pt x="124015" y="48806"/>
                </a:lnTo>
                <a:lnTo>
                  <a:pt x="129349" y="53314"/>
                </a:lnTo>
                <a:lnTo>
                  <a:pt x="134416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88" y="91465"/>
                </a:lnTo>
                <a:lnTo>
                  <a:pt x="197953" y="80771"/>
                </a:lnTo>
                <a:lnTo>
                  <a:pt x="198386" y="67335"/>
                </a:lnTo>
                <a:lnTo>
                  <a:pt x="197427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8"/>
          <p:cNvSpPr/>
          <p:nvPr/>
        </p:nvSpPr>
        <p:spPr>
          <a:xfrm>
            <a:off x="4950165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4" h="196850">
                <a:moveTo>
                  <a:pt x="168922" y="0"/>
                </a:moveTo>
                <a:lnTo>
                  <a:pt x="85864" y="0"/>
                </a:lnTo>
                <a:lnTo>
                  <a:pt x="68291" y="754"/>
                </a:lnTo>
                <a:lnTo>
                  <a:pt x="17106" y="25527"/>
                </a:lnTo>
                <a:lnTo>
                  <a:pt x="703" y="77621"/>
                </a:lnTo>
                <a:lnTo>
                  <a:pt x="0" y="100736"/>
                </a:lnTo>
                <a:lnTo>
                  <a:pt x="1148" y="125728"/>
                </a:lnTo>
                <a:lnTo>
                  <a:pt x="17957" y="172275"/>
                </a:lnTo>
                <a:lnTo>
                  <a:pt x="63890" y="195437"/>
                </a:lnTo>
                <a:lnTo>
                  <a:pt x="85026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76" y="147599"/>
                </a:lnTo>
                <a:lnTo>
                  <a:pt x="102416" y="147358"/>
                </a:lnTo>
                <a:lnTo>
                  <a:pt x="68416" y="128727"/>
                </a:lnTo>
                <a:lnTo>
                  <a:pt x="65100" y="99593"/>
                </a:lnTo>
                <a:lnTo>
                  <a:pt x="65320" y="91429"/>
                </a:lnTo>
                <a:lnTo>
                  <a:pt x="79313" y="55214"/>
                </a:lnTo>
                <a:lnTo>
                  <a:pt x="116446" y="48806"/>
                </a:lnTo>
                <a:lnTo>
                  <a:pt x="168922" y="48806"/>
                </a:lnTo>
                <a:lnTo>
                  <a:pt x="168922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9"/>
          <p:cNvSpPr/>
          <p:nvPr/>
        </p:nvSpPr>
        <p:spPr>
          <a:xfrm>
            <a:off x="2084233" y="557446"/>
            <a:ext cx="3037840" cy="0"/>
          </a:xfrm>
          <a:custGeom>
            <a:avLst/>
            <a:gdLst/>
            <a:ahLst/>
            <a:cxnLst/>
            <a:rect l="l" t="t" r="r" b="b"/>
            <a:pathLst>
              <a:path w="3037840">
                <a:moveTo>
                  <a:pt x="0" y="0"/>
                </a:moveTo>
                <a:lnTo>
                  <a:pt x="3037458" y="0"/>
                </a:lnTo>
              </a:path>
            </a:pathLst>
          </a:custGeom>
          <a:ln w="9245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0"/>
          <p:cNvSpPr/>
          <p:nvPr/>
        </p:nvSpPr>
        <p:spPr>
          <a:xfrm>
            <a:off x="2087027" y="287964"/>
            <a:ext cx="153670" cy="21590"/>
          </a:xfrm>
          <a:custGeom>
            <a:avLst/>
            <a:gdLst/>
            <a:ahLst/>
            <a:cxnLst/>
            <a:rect l="l" t="t" r="r" b="b"/>
            <a:pathLst>
              <a:path w="153670" h="21590">
                <a:moveTo>
                  <a:pt x="94005" y="0"/>
                </a:moveTo>
                <a:lnTo>
                  <a:pt x="0" y="0"/>
                </a:lnTo>
                <a:lnTo>
                  <a:pt x="0" y="21424"/>
                </a:lnTo>
                <a:lnTo>
                  <a:pt x="153530" y="21424"/>
                </a:lnTo>
                <a:lnTo>
                  <a:pt x="152082" y="19634"/>
                </a:lnTo>
                <a:lnTo>
                  <a:pt x="142968" y="12306"/>
                </a:lnTo>
                <a:lnTo>
                  <a:pt x="130511" y="6030"/>
                </a:lnTo>
                <a:lnTo>
                  <a:pt x="114320" y="1648"/>
                </a:lnTo>
                <a:lnTo>
                  <a:pt x="9400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1"/>
          <p:cNvSpPr/>
          <p:nvPr/>
        </p:nvSpPr>
        <p:spPr>
          <a:xfrm>
            <a:off x="2084499" y="320946"/>
            <a:ext cx="174625" cy="163830"/>
          </a:xfrm>
          <a:custGeom>
            <a:avLst/>
            <a:gdLst/>
            <a:ahLst/>
            <a:cxnLst/>
            <a:rect l="l" t="t" r="r" b="b"/>
            <a:pathLst>
              <a:path w="174625" h="163830">
                <a:moveTo>
                  <a:pt x="163944" y="0"/>
                </a:moveTo>
                <a:lnTo>
                  <a:pt x="2527" y="0"/>
                </a:lnTo>
                <a:lnTo>
                  <a:pt x="2527" y="15836"/>
                </a:lnTo>
                <a:lnTo>
                  <a:pt x="62293" y="15836"/>
                </a:lnTo>
                <a:lnTo>
                  <a:pt x="71413" y="16092"/>
                </a:lnTo>
                <a:lnTo>
                  <a:pt x="107200" y="29603"/>
                </a:lnTo>
                <a:lnTo>
                  <a:pt x="109435" y="41097"/>
                </a:lnTo>
                <a:lnTo>
                  <a:pt x="6464" y="41097"/>
                </a:lnTo>
                <a:lnTo>
                  <a:pt x="6464" y="85432"/>
                </a:lnTo>
                <a:lnTo>
                  <a:pt x="109435" y="85432"/>
                </a:lnTo>
                <a:lnTo>
                  <a:pt x="108896" y="91937"/>
                </a:lnTo>
                <a:lnTo>
                  <a:pt x="71807" y="114192"/>
                </a:lnTo>
                <a:lnTo>
                  <a:pt x="58648" y="114617"/>
                </a:lnTo>
                <a:lnTo>
                  <a:pt x="0" y="114617"/>
                </a:lnTo>
                <a:lnTo>
                  <a:pt x="0" y="163436"/>
                </a:lnTo>
                <a:lnTo>
                  <a:pt x="96532" y="163436"/>
                </a:lnTo>
                <a:lnTo>
                  <a:pt x="109229" y="162817"/>
                </a:lnTo>
                <a:lnTo>
                  <a:pt x="151523" y="146608"/>
                </a:lnTo>
                <a:lnTo>
                  <a:pt x="173583" y="91007"/>
                </a:lnTo>
                <a:lnTo>
                  <a:pt x="174536" y="63550"/>
                </a:lnTo>
                <a:lnTo>
                  <a:pt x="174225" y="47411"/>
                </a:lnTo>
                <a:lnTo>
                  <a:pt x="172826" y="30884"/>
                </a:lnTo>
                <a:lnTo>
                  <a:pt x="169633" y="14803"/>
                </a:lnTo>
                <a:lnTo>
                  <a:pt x="16394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2"/>
          <p:cNvSpPr/>
          <p:nvPr/>
        </p:nvSpPr>
        <p:spPr>
          <a:xfrm>
            <a:off x="1380170" y="299553"/>
            <a:ext cx="241300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0919" y="0"/>
                </a:lnTo>
              </a:path>
            </a:pathLst>
          </a:custGeom>
          <a:ln w="19672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3"/>
          <p:cNvSpPr/>
          <p:nvPr/>
        </p:nvSpPr>
        <p:spPr>
          <a:xfrm>
            <a:off x="1393480" y="320946"/>
            <a:ext cx="328295" cy="347345"/>
          </a:xfrm>
          <a:custGeom>
            <a:avLst/>
            <a:gdLst/>
            <a:ahLst/>
            <a:cxnLst/>
            <a:rect l="l" t="t" r="r" b="b"/>
            <a:pathLst>
              <a:path w="328294" h="347344">
                <a:moveTo>
                  <a:pt x="247332" y="0"/>
                </a:moveTo>
                <a:lnTo>
                  <a:pt x="0" y="0"/>
                </a:lnTo>
                <a:lnTo>
                  <a:pt x="584" y="1447"/>
                </a:lnTo>
                <a:lnTo>
                  <a:pt x="1155" y="2768"/>
                </a:lnTo>
                <a:lnTo>
                  <a:pt x="2946" y="7365"/>
                </a:lnTo>
                <a:lnTo>
                  <a:pt x="19011" y="54178"/>
                </a:lnTo>
                <a:lnTo>
                  <a:pt x="131648" y="54178"/>
                </a:lnTo>
                <a:lnTo>
                  <a:pt x="171281" y="62202"/>
                </a:lnTo>
                <a:lnTo>
                  <a:pt x="203681" y="84069"/>
                </a:lnTo>
                <a:lnTo>
                  <a:pt x="225543" y="116473"/>
                </a:lnTo>
                <a:lnTo>
                  <a:pt x="233565" y="156108"/>
                </a:lnTo>
                <a:lnTo>
                  <a:pt x="225543" y="195715"/>
                </a:lnTo>
                <a:lnTo>
                  <a:pt x="203681" y="228095"/>
                </a:lnTo>
                <a:lnTo>
                  <a:pt x="171281" y="249945"/>
                </a:lnTo>
                <a:lnTo>
                  <a:pt x="131648" y="257962"/>
                </a:lnTo>
                <a:lnTo>
                  <a:pt x="88658" y="257962"/>
                </a:lnTo>
                <a:lnTo>
                  <a:pt x="15493" y="346824"/>
                </a:lnTo>
                <a:lnTo>
                  <a:pt x="145287" y="346824"/>
                </a:lnTo>
                <a:lnTo>
                  <a:pt x="190692" y="341176"/>
                </a:lnTo>
                <a:lnTo>
                  <a:pt x="232000" y="325112"/>
                </a:lnTo>
                <a:lnTo>
                  <a:pt x="267749" y="299951"/>
                </a:lnTo>
                <a:lnTo>
                  <a:pt x="296476" y="267011"/>
                </a:lnTo>
                <a:lnTo>
                  <a:pt x="316718" y="227611"/>
                </a:lnTo>
                <a:lnTo>
                  <a:pt x="327012" y="183070"/>
                </a:lnTo>
                <a:lnTo>
                  <a:pt x="327609" y="175552"/>
                </a:lnTo>
                <a:lnTo>
                  <a:pt x="327761" y="173621"/>
                </a:lnTo>
                <a:lnTo>
                  <a:pt x="327913" y="170446"/>
                </a:lnTo>
                <a:lnTo>
                  <a:pt x="328015" y="151511"/>
                </a:lnTo>
                <a:lnTo>
                  <a:pt x="322247" y="105886"/>
                </a:lnTo>
                <a:lnTo>
                  <a:pt x="305909" y="64463"/>
                </a:lnTo>
                <a:lnTo>
                  <a:pt x="280454" y="28686"/>
                </a:lnTo>
                <a:lnTo>
                  <a:pt x="247332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4"/>
          <p:cNvSpPr/>
          <p:nvPr/>
        </p:nvSpPr>
        <p:spPr>
          <a:xfrm>
            <a:off x="3336237" y="287964"/>
            <a:ext cx="176530" cy="21590"/>
          </a:xfrm>
          <a:custGeom>
            <a:avLst/>
            <a:gdLst/>
            <a:ahLst/>
            <a:cxnLst/>
            <a:rect l="l" t="t" r="r" b="b"/>
            <a:pathLst>
              <a:path w="176529" h="21590">
                <a:moveTo>
                  <a:pt x="175945" y="0"/>
                </a:moveTo>
                <a:lnTo>
                  <a:pt x="20218" y="0"/>
                </a:lnTo>
                <a:lnTo>
                  <a:pt x="11531" y="4203"/>
                </a:lnTo>
                <a:lnTo>
                  <a:pt x="6489" y="9537"/>
                </a:lnTo>
                <a:lnTo>
                  <a:pt x="3009" y="13271"/>
                </a:lnTo>
                <a:lnTo>
                  <a:pt x="1092" y="17310"/>
                </a:lnTo>
                <a:lnTo>
                  <a:pt x="0" y="21424"/>
                </a:lnTo>
                <a:lnTo>
                  <a:pt x="175945" y="21424"/>
                </a:lnTo>
                <a:lnTo>
                  <a:pt x="17594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5"/>
          <p:cNvSpPr/>
          <p:nvPr/>
        </p:nvSpPr>
        <p:spPr>
          <a:xfrm>
            <a:off x="3334865" y="320946"/>
            <a:ext cx="177800" cy="163830"/>
          </a:xfrm>
          <a:custGeom>
            <a:avLst/>
            <a:gdLst/>
            <a:ahLst/>
            <a:cxnLst/>
            <a:rect l="l" t="t" r="r" b="b"/>
            <a:pathLst>
              <a:path w="177800" h="163830">
                <a:moveTo>
                  <a:pt x="177317" y="0"/>
                </a:moveTo>
                <a:lnTo>
                  <a:pt x="25" y="0"/>
                </a:lnTo>
                <a:lnTo>
                  <a:pt x="0" y="163436"/>
                </a:lnTo>
                <a:lnTo>
                  <a:pt x="63411" y="163436"/>
                </a:lnTo>
                <a:lnTo>
                  <a:pt x="63411" y="20904"/>
                </a:lnTo>
                <a:lnTo>
                  <a:pt x="65087" y="18656"/>
                </a:lnTo>
                <a:lnTo>
                  <a:pt x="67602" y="15570"/>
                </a:lnTo>
                <a:lnTo>
                  <a:pt x="177317" y="15570"/>
                </a:lnTo>
                <a:lnTo>
                  <a:pt x="177317" y="0"/>
                </a:lnTo>
                <a:close/>
              </a:path>
              <a:path w="177800" h="163830">
                <a:moveTo>
                  <a:pt x="177317" y="15570"/>
                </a:moveTo>
                <a:lnTo>
                  <a:pt x="67602" y="15570"/>
                </a:lnTo>
                <a:lnTo>
                  <a:pt x="72669" y="15836"/>
                </a:lnTo>
                <a:lnTo>
                  <a:pt x="177317" y="15836"/>
                </a:lnTo>
                <a:lnTo>
                  <a:pt x="177317" y="1557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6"/>
          <p:cNvSpPr/>
          <p:nvPr/>
        </p:nvSpPr>
        <p:spPr>
          <a:xfrm>
            <a:off x="3929822" y="287964"/>
            <a:ext cx="187960" cy="21590"/>
          </a:xfrm>
          <a:custGeom>
            <a:avLst/>
            <a:gdLst/>
            <a:ahLst/>
            <a:cxnLst/>
            <a:rect l="l" t="t" r="r" b="b"/>
            <a:pathLst>
              <a:path w="187960" h="21590">
                <a:moveTo>
                  <a:pt x="140614" y="0"/>
                </a:moveTo>
                <a:lnTo>
                  <a:pt x="32004" y="0"/>
                </a:lnTo>
                <a:lnTo>
                  <a:pt x="22845" y="906"/>
                </a:lnTo>
                <a:lnTo>
                  <a:pt x="0" y="21424"/>
                </a:lnTo>
                <a:lnTo>
                  <a:pt x="187502" y="21424"/>
                </a:lnTo>
                <a:lnTo>
                  <a:pt x="152144" y="489"/>
                </a:lnTo>
                <a:lnTo>
                  <a:pt x="14061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7"/>
          <p:cNvSpPr/>
          <p:nvPr/>
        </p:nvSpPr>
        <p:spPr>
          <a:xfrm>
            <a:off x="3927892" y="320946"/>
            <a:ext cx="198755" cy="163830"/>
          </a:xfrm>
          <a:custGeom>
            <a:avLst/>
            <a:gdLst/>
            <a:ahLst/>
            <a:cxnLst/>
            <a:rect l="l" t="t" r="r" b="b"/>
            <a:pathLst>
              <a:path w="198754" h="163830">
                <a:moveTo>
                  <a:pt x="194348" y="0"/>
                </a:moveTo>
                <a:lnTo>
                  <a:pt x="101" y="0"/>
                </a:lnTo>
                <a:lnTo>
                  <a:pt x="0" y="163436"/>
                </a:lnTo>
                <a:lnTo>
                  <a:pt x="63423" y="163436"/>
                </a:lnTo>
                <a:lnTo>
                  <a:pt x="63423" y="106768"/>
                </a:lnTo>
                <a:lnTo>
                  <a:pt x="146189" y="106768"/>
                </a:lnTo>
                <a:lnTo>
                  <a:pt x="190457" y="82345"/>
                </a:lnTo>
                <a:lnTo>
                  <a:pt x="196589" y="58496"/>
                </a:lnTo>
                <a:lnTo>
                  <a:pt x="124587" y="58496"/>
                </a:lnTo>
                <a:lnTo>
                  <a:pt x="116725" y="57924"/>
                </a:lnTo>
                <a:lnTo>
                  <a:pt x="63423" y="57924"/>
                </a:lnTo>
                <a:lnTo>
                  <a:pt x="63423" y="23139"/>
                </a:lnTo>
                <a:lnTo>
                  <a:pt x="64249" y="15836"/>
                </a:lnTo>
                <a:lnTo>
                  <a:pt x="197419" y="15836"/>
                </a:lnTo>
                <a:lnTo>
                  <a:pt x="197348" y="15001"/>
                </a:lnTo>
                <a:lnTo>
                  <a:pt x="196082" y="7005"/>
                </a:lnTo>
                <a:lnTo>
                  <a:pt x="194348" y="0"/>
                </a:lnTo>
                <a:close/>
              </a:path>
              <a:path w="198754" h="163830">
                <a:moveTo>
                  <a:pt x="197419" y="15836"/>
                </a:moveTo>
                <a:lnTo>
                  <a:pt x="124028" y="15836"/>
                </a:lnTo>
                <a:lnTo>
                  <a:pt x="129349" y="20345"/>
                </a:lnTo>
                <a:lnTo>
                  <a:pt x="134404" y="24536"/>
                </a:lnTo>
                <a:lnTo>
                  <a:pt x="134950" y="30708"/>
                </a:lnTo>
                <a:lnTo>
                  <a:pt x="134950" y="43903"/>
                </a:lnTo>
                <a:lnTo>
                  <a:pt x="133007" y="49517"/>
                </a:lnTo>
                <a:lnTo>
                  <a:pt x="129921" y="52882"/>
                </a:lnTo>
                <a:lnTo>
                  <a:pt x="124587" y="58496"/>
                </a:lnTo>
                <a:lnTo>
                  <a:pt x="196589" y="58496"/>
                </a:lnTo>
                <a:lnTo>
                  <a:pt x="197953" y="47801"/>
                </a:lnTo>
                <a:lnTo>
                  <a:pt x="198386" y="34366"/>
                </a:lnTo>
                <a:lnTo>
                  <a:pt x="198135" y="24536"/>
                </a:lnTo>
                <a:lnTo>
                  <a:pt x="198042" y="23139"/>
                </a:lnTo>
                <a:lnTo>
                  <a:pt x="197419" y="1583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364562" y="1052736"/>
            <a:ext cx="8568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seo-optimo.ru/wp-content/uploads/2016/11/icon-rinok-e147850423284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9667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363926" y="6333587"/>
            <a:ext cx="84659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http://st.depositphotos.com/2398103/5098/v/950/depositphotos_50989355-stock-illustration-vector-iso-9001-ic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822" y="6332357"/>
            <a:ext cx="1005878" cy="52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16053" y="6360880"/>
            <a:ext cx="7108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менеджмента качества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271953" y="1124744"/>
            <a:ext cx="7116471" cy="8234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Направления развития.  Новые виды продукции</a:t>
            </a:r>
            <a:endParaRPr lang="ru-RU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46" name="Picture 2" descr="http://krimmetangaz.com/wp-content/uploads/2015/11/agnks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322" y="2276872"/>
            <a:ext cx="4097191" cy="357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2420888"/>
            <a:ext cx="39133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Сейчас мы работаем над подготовкой разрешительной документации и созданием опытных образцов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ru-RU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АГНКС «РЕСУРС»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Блок подготовки ПНГ (попутного нефтяного газа) «РЕСУРС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Узлы замера нефти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19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/>
          <p:cNvSpPr/>
          <p:nvPr/>
        </p:nvSpPr>
        <p:spPr>
          <a:xfrm>
            <a:off x="1084501" y="309503"/>
            <a:ext cx="133350" cy="433070"/>
          </a:xfrm>
          <a:custGeom>
            <a:avLst/>
            <a:gdLst/>
            <a:ahLst/>
            <a:cxnLst/>
            <a:rect l="l" t="t" r="r" b="b"/>
            <a:pathLst>
              <a:path w="133350" h="433069">
                <a:moveTo>
                  <a:pt x="40424" y="0"/>
                </a:moveTo>
                <a:lnTo>
                  <a:pt x="23204" y="41048"/>
                </a:lnTo>
                <a:lnTo>
                  <a:pt x="10520" y="84221"/>
                </a:lnTo>
                <a:lnTo>
                  <a:pt x="2681" y="129235"/>
                </a:lnTo>
                <a:lnTo>
                  <a:pt x="0" y="175806"/>
                </a:lnTo>
                <a:lnTo>
                  <a:pt x="2849" y="223919"/>
                </a:lnTo>
                <a:lnTo>
                  <a:pt x="11167" y="270340"/>
                </a:lnTo>
                <a:lnTo>
                  <a:pt x="24634" y="314799"/>
                </a:lnTo>
                <a:lnTo>
                  <a:pt x="42922" y="356950"/>
                </a:lnTo>
                <a:lnTo>
                  <a:pt x="65701" y="396465"/>
                </a:lnTo>
                <a:lnTo>
                  <a:pt x="92646" y="433019"/>
                </a:lnTo>
                <a:lnTo>
                  <a:pt x="132892" y="352971"/>
                </a:lnTo>
                <a:lnTo>
                  <a:pt x="110581" y="313001"/>
                </a:lnTo>
                <a:lnTo>
                  <a:pt x="94000" y="269817"/>
                </a:lnTo>
                <a:lnTo>
                  <a:pt x="83669" y="223900"/>
                </a:lnTo>
                <a:lnTo>
                  <a:pt x="80111" y="175806"/>
                </a:lnTo>
                <a:lnTo>
                  <a:pt x="81470" y="146234"/>
                </a:lnTo>
                <a:lnTo>
                  <a:pt x="85450" y="117424"/>
                </a:lnTo>
                <a:lnTo>
                  <a:pt x="91904" y="89481"/>
                </a:lnTo>
                <a:lnTo>
                  <a:pt x="100685" y="62509"/>
                </a:lnTo>
                <a:lnTo>
                  <a:pt x="80605" y="48206"/>
                </a:lnTo>
                <a:lnTo>
                  <a:pt x="64101" y="32721"/>
                </a:lnTo>
                <a:lnTo>
                  <a:pt x="50824" y="16503"/>
                </a:lnTo>
                <a:lnTo>
                  <a:pt x="40424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/>
          <p:nvPr/>
        </p:nvSpPr>
        <p:spPr>
          <a:xfrm>
            <a:off x="1271953" y="81132"/>
            <a:ext cx="621030" cy="808355"/>
          </a:xfrm>
          <a:custGeom>
            <a:avLst/>
            <a:gdLst/>
            <a:ahLst/>
            <a:cxnLst/>
            <a:rect l="l" t="t" r="r" b="b"/>
            <a:pathLst>
              <a:path w="621029" h="808355">
                <a:moveTo>
                  <a:pt x="50622" y="682447"/>
                </a:moveTo>
                <a:lnTo>
                  <a:pt x="0" y="745070"/>
                </a:lnTo>
                <a:lnTo>
                  <a:pt x="38953" y="767009"/>
                </a:lnTo>
                <a:lnTo>
                  <a:pt x="80404" y="784623"/>
                </a:lnTo>
                <a:lnTo>
                  <a:pt x="124050" y="797596"/>
                </a:lnTo>
                <a:lnTo>
                  <a:pt x="169591" y="805612"/>
                </a:lnTo>
                <a:lnTo>
                  <a:pt x="216725" y="808355"/>
                </a:lnTo>
                <a:lnTo>
                  <a:pt x="263897" y="805612"/>
                </a:lnTo>
                <a:lnTo>
                  <a:pt x="309285" y="797662"/>
                </a:lnTo>
                <a:lnTo>
                  <a:pt x="352894" y="784754"/>
                </a:lnTo>
                <a:lnTo>
                  <a:pt x="394314" y="767212"/>
                </a:lnTo>
                <a:lnTo>
                  <a:pt x="433240" y="745343"/>
                </a:lnTo>
                <a:lnTo>
                  <a:pt x="457099" y="728243"/>
                </a:lnTo>
                <a:lnTo>
                  <a:pt x="216725" y="728243"/>
                </a:lnTo>
                <a:lnTo>
                  <a:pt x="171987" y="725173"/>
                </a:lnTo>
                <a:lnTo>
                  <a:pt x="129120" y="716241"/>
                </a:lnTo>
                <a:lnTo>
                  <a:pt x="88530" y="701861"/>
                </a:lnTo>
                <a:lnTo>
                  <a:pt x="50622" y="682447"/>
                </a:lnTo>
                <a:close/>
              </a:path>
              <a:path w="621029" h="808355">
                <a:moveTo>
                  <a:pt x="457099" y="80111"/>
                </a:moveTo>
                <a:lnTo>
                  <a:pt x="216725" y="80111"/>
                </a:lnTo>
                <a:lnTo>
                  <a:pt x="264611" y="83625"/>
                </a:lnTo>
                <a:lnTo>
                  <a:pt x="310317" y="93832"/>
                </a:lnTo>
                <a:lnTo>
                  <a:pt x="353339" y="110232"/>
                </a:lnTo>
                <a:lnTo>
                  <a:pt x="393179" y="132322"/>
                </a:lnTo>
                <a:lnTo>
                  <a:pt x="429333" y="159602"/>
                </a:lnTo>
                <a:lnTo>
                  <a:pt x="461300" y="191569"/>
                </a:lnTo>
                <a:lnTo>
                  <a:pt x="488580" y="227723"/>
                </a:lnTo>
                <a:lnTo>
                  <a:pt x="510670" y="267563"/>
                </a:lnTo>
                <a:lnTo>
                  <a:pt x="527070" y="310585"/>
                </a:lnTo>
                <a:lnTo>
                  <a:pt x="537277" y="356291"/>
                </a:lnTo>
                <a:lnTo>
                  <a:pt x="540791" y="404177"/>
                </a:lnTo>
                <a:lnTo>
                  <a:pt x="537277" y="452066"/>
                </a:lnTo>
                <a:lnTo>
                  <a:pt x="527070" y="497773"/>
                </a:lnTo>
                <a:lnTo>
                  <a:pt x="510670" y="540797"/>
                </a:lnTo>
                <a:lnTo>
                  <a:pt x="488580" y="580636"/>
                </a:lnTo>
                <a:lnTo>
                  <a:pt x="461300" y="616790"/>
                </a:lnTo>
                <a:lnTo>
                  <a:pt x="429333" y="648757"/>
                </a:lnTo>
                <a:lnTo>
                  <a:pt x="393179" y="676035"/>
                </a:lnTo>
                <a:lnTo>
                  <a:pt x="353339" y="698124"/>
                </a:lnTo>
                <a:lnTo>
                  <a:pt x="310317" y="714523"/>
                </a:lnTo>
                <a:lnTo>
                  <a:pt x="264611" y="724729"/>
                </a:lnTo>
                <a:lnTo>
                  <a:pt x="216725" y="728243"/>
                </a:lnTo>
                <a:lnTo>
                  <a:pt x="457099" y="728243"/>
                </a:lnTo>
                <a:lnTo>
                  <a:pt x="502386" y="689843"/>
                </a:lnTo>
                <a:lnTo>
                  <a:pt x="531995" y="656823"/>
                </a:lnTo>
                <a:lnTo>
                  <a:pt x="557888" y="620697"/>
                </a:lnTo>
                <a:lnTo>
                  <a:pt x="579758" y="581772"/>
                </a:lnTo>
                <a:lnTo>
                  <a:pt x="597300" y="540351"/>
                </a:lnTo>
                <a:lnTo>
                  <a:pt x="610209" y="496741"/>
                </a:lnTo>
                <a:lnTo>
                  <a:pt x="618178" y="451248"/>
                </a:lnTo>
                <a:lnTo>
                  <a:pt x="620903" y="404177"/>
                </a:lnTo>
                <a:lnTo>
                  <a:pt x="618178" y="357106"/>
                </a:lnTo>
                <a:lnTo>
                  <a:pt x="610209" y="311613"/>
                </a:lnTo>
                <a:lnTo>
                  <a:pt x="597300" y="268003"/>
                </a:lnTo>
                <a:lnTo>
                  <a:pt x="579758" y="226582"/>
                </a:lnTo>
                <a:lnTo>
                  <a:pt x="557888" y="187657"/>
                </a:lnTo>
                <a:lnTo>
                  <a:pt x="531995" y="151531"/>
                </a:lnTo>
                <a:lnTo>
                  <a:pt x="502386" y="118511"/>
                </a:lnTo>
                <a:lnTo>
                  <a:pt x="469366" y="88903"/>
                </a:lnTo>
                <a:lnTo>
                  <a:pt x="457099" y="80111"/>
                </a:lnTo>
                <a:close/>
              </a:path>
              <a:path w="621029" h="808355">
                <a:moveTo>
                  <a:pt x="216725" y="0"/>
                </a:moveTo>
                <a:lnTo>
                  <a:pt x="167981" y="2932"/>
                </a:lnTo>
                <a:lnTo>
                  <a:pt x="120954" y="11499"/>
                </a:lnTo>
                <a:lnTo>
                  <a:pt x="75975" y="25353"/>
                </a:lnTo>
                <a:lnTo>
                  <a:pt x="33375" y="44145"/>
                </a:lnTo>
                <a:lnTo>
                  <a:pt x="51633" y="55648"/>
                </a:lnTo>
                <a:lnTo>
                  <a:pt x="66547" y="70516"/>
                </a:lnTo>
                <a:lnTo>
                  <a:pt x="78452" y="87889"/>
                </a:lnTo>
                <a:lnTo>
                  <a:pt x="87680" y="106908"/>
                </a:lnTo>
                <a:lnTo>
                  <a:pt x="118075" y="95456"/>
                </a:lnTo>
                <a:lnTo>
                  <a:pt x="149826" y="87052"/>
                </a:lnTo>
                <a:lnTo>
                  <a:pt x="182765" y="81876"/>
                </a:lnTo>
                <a:lnTo>
                  <a:pt x="216725" y="80111"/>
                </a:lnTo>
                <a:lnTo>
                  <a:pt x="457099" y="80111"/>
                </a:lnTo>
                <a:lnTo>
                  <a:pt x="433240" y="63011"/>
                </a:lnTo>
                <a:lnTo>
                  <a:pt x="394314" y="41142"/>
                </a:lnTo>
                <a:lnTo>
                  <a:pt x="352894" y="23600"/>
                </a:lnTo>
                <a:lnTo>
                  <a:pt x="309285" y="10692"/>
                </a:lnTo>
                <a:lnTo>
                  <a:pt x="263794" y="2724"/>
                </a:lnTo>
                <a:lnTo>
                  <a:pt x="216725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/>
          <p:nvPr/>
        </p:nvSpPr>
        <p:spPr>
          <a:xfrm>
            <a:off x="1084692" y="16883"/>
            <a:ext cx="266700" cy="386715"/>
          </a:xfrm>
          <a:custGeom>
            <a:avLst/>
            <a:gdLst/>
            <a:ahLst/>
            <a:cxnLst/>
            <a:rect l="l" t="t" r="r" b="b"/>
            <a:pathLst>
              <a:path w="266700" h="386715">
                <a:moveTo>
                  <a:pt x="0" y="0"/>
                </a:moveTo>
                <a:lnTo>
                  <a:pt x="8730" y="115704"/>
                </a:lnTo>
                <a:lnTo>
                  <a:pt x="24649" y="180493"/>
                </a:lnTo>
                <a:lnTo>
                  <a:pt x="59462" y="217968"/>
                </a:lnTo>
                <a:lnTo>
                  <a:pt x="124879" y="251726"/>
                </a:lnTo>
                <a:lnTo>
                  <a:pt x="186188" y="292058"/>
                </a:lnTo>
                <a:lnTo>
                  <a:pt x="226109" y="336162"/>
                </a:lnTo>
                <a:lnTo>
                  <a:pt x="247767" y="371684"/>
                </a:lnTo>
                <a:lnTo>
                  <a:pt x="254292" y="386270"/>
                </a:lnTo>
                <a:lnTo>
                  <a:pt x="266307" y="308917"/>
                </a:lnTo>
                <a:lnTo>
                  <a:pt x="262308" y="264699"/>
                </a:lnTo>
                <a:lnTo>
                  <a:pt x="235093" y="237026"/>
                </a:lnTo>
                <a:lnTo>
                  <a:pt x="177457" y="209308"/>
                </a:lnTo>
                <a:lnTo>
                  <a:pt x="90322" y="150340"/>
                </a:lnTo>
                <a:lnTo>
                  <a:pt x="35921" y="81308"/>
                </a:lnTo>
                <a:lnTo>
                  <a:pt x="7925" y="23949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/>
        </p:nvSpPr>
        <p:spPr>
          <a:xfrm>
            <a:off x="1128926" y="223067"/>
            <a:ext cx="200025" cy="224790"/>
          </a:xfrm>
          <a:custGeom>
            <a:avLst/>
            <a:gdLst/>
            <a:ahLst/>
            <a:cxnLst/>
            <a:rect l="l" t="t" r="r" b="b"/>
            <a:pathLst>
              <a:path w="200025" h="224790">
                <a:moveTo>
                  <a:pt x="2387" y="0"/>
                </a:moveTo>
                <a:lnTo>
                  <a:pt x="0" y="50276"/>
                </a:lnTo>
                <a:lnTo>
                  <a:pt x="7287" y="80648"/>
                </a:lnTo>
                <a:lnTo>
                  <a:pt x="31523" y="103366"/>
                </a:lnTo>
                <a:lnTo>
                  <a:pt x="79984" y="130683"/>
                </a:lnTo>
                <a:lnTo>
                  <a:pt x="134107" y="164315"/>
                </a:lnTo>
                <a:lnTo>
                  <a:pt x="171290" y="194497"/>
                </a:lnTo>
                <a:lnTo>
                  <a:pt x="192725" y="216254"/>
                </a:lnTo>
                <a:lnTo>
                  <a:pt x="199606" y="224612"/>
                </a:lnTo>
                <a:lnTo>
                  <a:pt x="182521" y="162086"/>
                </a:lnTo>
                <a:lnTo>
                  <a:pt x="164795" y="125504"/>
                </a:lnTo>
                <a:lnTo>
                  <a:pt x="135601" y="100700"/>
                </a:lnTo>
                <a:lnTo>
                  <a:pt x="57509" y="59348"/>
                </a:lnTo>
                <a:lnTo>
                  <a:pt x="35601" y="44235"/>
                </a:lnTo>
                <a:lnTo>
                  <a:pt x="17518" y="25381"/>
                </a:lnTo>
                <a:lnTo>
                  <a:pt x="238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/>
          <p:nvPr/>
        </p:nvSpPr>
        <p:spPr>
          <a:xfrm>
            <a:off x="1131199" y="41178"/>
            <a:ext cx="219710" cy="252095"/>
          </a:xfrm>
          <a:custGeom>
            <a:avLst/>
            <a:gdLst/>
            <a:ahLst/>
            <a:cxnLst/>
            <a:rect l="l" t="t" r="r" b="b"/>
            <a:pathLst>
              <a:path w="219710" h="252094">
                <a:moveTo>
                  <a:pt x="0" y="0"/>
                </a:moveTo>
                <a:lnTo>
                  <a:pt x="23521" y="70005"/>
                </a:lnTo>
                <a:lnTo>
                  <a:pt x="46248" y="109701"/>
                </a:lnTo>
                <a:lnTo>
                  <a:pt x="81579" y="133811"/>
                </a:lnTo>
                <a:lnTo>
                  <a:pt x="142913" y="157060"/>
                </a:lnTo>
                <a:lnTo>
                  <a:pt x="175384" y="179141"/>
                </a:lnTo>
                <a:lnTo>
                  <a:pt x="199210" y="210978"/>
                </a:lnTo>
                <a:lnTo>
                  <a:pt x="213880" y="239596"/>
                </a:lnTo>
                <a:lnTo>
                  <a:pt x="218884" y="252018"/>
                </a:lnTo>
                <a:lnTo>
                  <a:pt x="219425" y="179121"/>
                </a:lnTo>
                <a:lnTo>
                  <a:pt x="212780" y="139569"/>
                </a:lnTo>
                <a:lnTo>
                  <a:pt x="192808" y="119634"/>
                </a:lnTo>
                <a:lnTo>
                  <a:pt x="153365" y="105587"/>
                </a:lnTo>
                <a:lnTo>
                  <a:pt x="84101" y="75218"/>
                </a:lnTo>
                <a:lnTo>
                  <a:pt x="36415" y="40463"/>
                </a:lnTo>
                <a:lnTo>
                  <a:pt x="8863" y="11874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/>
          <p:cNvSpPr/>
          <p:nvPr/>
        </p:nvSpPr>
        <p:spPr>
          <a:xfrm>
            <a:off x="1097621" y="485310"/>
            <a:ext cx="402590" cy="497840"/>
          </a:xfrm>
          <a:custGeom>
            <a:avLst/>
            <a:gdLst/>
            <a:ahLst/>
            <a:cxnLst/>
            <a:rect l="l" t="t" r="r" b="b"/>
            <a:pathLst>
              <a:path w="402589" h="497839">
                <a:moveTo>
                  <a:pt x="257797" y="0"/>
                </a:moveTo>
                <a:lnTo>
                  <a:pt x="250151" y="0"/>
                </a:lnTo>
                <a:lnTo>
                  <a:pt x="0" y="497763"/>
                </a:lnTo>
                <a:lnTo>
                  <a:pt x="402336" y="127"/>
                </a:lnTo>
                <a:lnTo>
                  <a:pt x="25779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/>
          <p:cNvSpPr/>
          <p:nvPr/>
        </p:nvSpPr>
        <p:spPr>
          <a:xfrm>
            <a:off x="2089999" y="68318"/>
            <a:ext cx="3034106" cy="972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2"/>
          <p:cNvSpPr/>
          <p:nvPr/>
        </p:nvSpPr>
        <p:spPr>
          <a:xfrm>
            <a:off x="2084169" y="665878"/>
            <a:ext cx="3035846" cy="2241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3"/>
          <p:cNvSpPr/>
          <p:nvPr/>
        </p:nvSpPr>
        <p:spPr>
          <a:xfrm>
            <a:off x="2310839" y="406900"/>
            <a:ext cx="0" cy="77470"/>
          </a:xfrm>
          <a:custGeom>
            <a:avLst/>
            <a:gdLst/>
            <a:ahLst/>
            <a:cxnLst/>
            <a:rect l="l" t="t" r="r" b="b"/>
            <a:pathLst>
              <a:path h="77469">
                <a:moveTo>
                  <a:pt x="0" y="0"/>
                </a:moveTo>
                <a:lnTo>
                  <a:pt x="0" y="7747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4"/>
          <p:cNvSpPr/>
          <p:nvPr/>
        </p:nvSpPr>
        <p:spPr>
          <a:xfrm>
            <a:off x="2279127" y="382135"/>
            <a:ext cx="198120" cy="0"/>
          </a:xfrm>
          <a:custGeom>
            <a:avLst/>
            <a:gdLst/>
            <a:ahLst/>
            <a:cxnLst/>
            <a:rect l="l" t="t" r="r" b="b"/>
            <a:pathLst>
              <a:path w="198120">
                <a:moveTo>
                  <a:pt x="0" y="0"/>
                </a:moveTo>
                <a:lnTo>
                  <a:pt x="198107" y="0"/>
                </a:lnTo>
              </a:path>
            </a:pathLst>
          </a:custGeom>
          <a:ln w="49529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5"/>
          <p:cNvSpPr/>
          <p:nvPr/>
        </p:nvSpPr>
        <p:spPr>
          <a:xfrm>
            <a:off x="2310839" y="287520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85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/>
          <p:cNvSpPr/>
          <p:nvPr/>
        </p:nvSpPr>
        <p:spPr>
          <a:xfrm>
            <a:off x="2445522" y="406366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8003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7"/>
          <p:cNvSpPr/>
          <p:nvPr/>
        </p:nvSpPr>
        <p:spPr>
          <a:xfrm>
            <a:off x="2445522" y="287964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596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/>
          <p:cNvSpPr/>
          <p:nvPr/>
        </p:nvSpPr>
        <p:spPr>
          <a:xfrm>
            <a:off x="2502952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05" y="0"/>
                </a:moveTo>
                <a:lnTo>
                  <a:pt x="25247" y="0"/>
                </a:lnTo>
                <a:lnTo>
                  <a:pt x="15709" y="1117"/>
                </a:lnTo>
                <a:lnTo>
                  <a:pt x="1117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688" y="196405"/>
                </a:lnTo>
                <a:lnTo>
                  <a:pt x="174243" y="196405"/>
                </a:lnTo>
                <a:lnTo>
                  <a:pt x="174243" y="148996"/>
                </a:lnTo>
                <a:lnTo>
                  <a:pt x="69316" y="148996"/>
                </a:lnTo>
                <a:lnTo>
                  <a:pt x="66217" y="146189"/>
                </a:lnTo>
                <a:lnTo>
                  <a:pt x="64820" y="145072"/>
                </a:lnTo>
                <a:lnTo>
                  <a:pt x="63411" y="142824"/>
                </a:lnTo>
                <a:lnTo>
                  <a:pt x="63411" y="117563"/>
                </a:lnTo>
                <a:lnTo>
                  <a:pt x="170599" y="117563"/>
                </a:lnTo>
                <a:lnTo>
                  <a:pt x="170599" y="74917"/>
                </a:lnTo>
                <a:lnTo>
                  <a:pt x="63411" y="74917"/>
                </a:lnTo>
                <a:lnTo>
                  <a:pt x="63411" y="53022"/>
                </a:lnTo>
                <a:lnTo>
                  <a:pt x="66497" y="50507"/>
                </a:lnTo>
                <a:lnTo>
                  <a:pt x="68745" y="48539"/>
                </a:lnTo>
                <a:lnTo>
                  <a:pt x="72669" y="47701"/>
                </a:lnTo>
                <a:lnTo>
                  <a:pt x="173405" y="47701"/>
                </a:lnTo>
                <a:lnTo>
                  <a:pt x="173405" y="0"/>
                </a:lnTo>
                <a:close/>
              </a:path>
              <a:path w="174625" h="196850">
                <a:moveTo>
                  <a:pt x="174243" y="148717"/>
                </a:moveTo>
                <a:lnTo>
                  <a:pt x="74358" y="148717"/>
                </a:lnTo>
                <a:lnTo>
                  <a:pt x="69316" y="148996"/>
                </a:lnTo>
                <a:lnTo>
                  <a:pt x="174243" y="148996"/>
                </a:lnTo>
                <a:lnTo>
                  <a:pt x="174243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9"/>
          <p:cNvSpPr/>
          <p:nvPr/>
        </p:nvSpPr>
        <p:spPr>
          <a:xfrm>
            <a:off x="269760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1" y="906"/>
                </a:lnTo>
                <a:lnTo>
                  <a:pt x="279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89" y="139738"/>
                </a:lnTo>
                <a:lnTo>
                  <a:pt x="190444" y="115314"/>
                </a:lnTo>
                <a:lnTo>
                  <a:pt x="196577" y="91465"/>
                </a:lnTo>
                <a:lnTo>
                  <a:pt x="124587" y="91465"/>
                </a:lnTo>
                <a:lnTo>
                  <a:pt x="116725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49" y="48806"/>
                </a:lnTo>
                <a:lnTo>
                  <a:pt x="197419" y="48806"/>
                </a:lnTo>
                <a:lnTo>
                  <a:pt x="197397" y="48390"/>
                </a:lnTo>
                <a:lnTo>
                  <a:pt x="174934" y="6622"/>
                </a:lnTo>
                <a:lnTo>
                  <a:pt x="154077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19" y="48806"/>
                </a:moveTo>
                <a:lnTo>
                  <a:pt x="124015" y="48806"/>
                </a:lnTo>
                <a:lnTo>
                  <a:pt x="129362" y="53314"/>
                </a:lnTo>
                <a:lnTo>
                  <a:pt x="134404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77" y="91465"/>
                </a:lnTo>
                <a:lnTo>
                  <a:pt x="197940" y="80771"/>
                </a:lnTo>
                <a:lnTo>
                  <a:pt x="198374" y="67335"/>
                </a:lnTo>
                <a:lnTo>
                  <a:pt x="197419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0"/>
          <p:cNvSpPr/>
          <p:nvPr/>
        </p:nvSpPr>
        <p:spPr>
          <a:xfrm>
            <a:off x="2913810" y="287964"/>
            <a:ext cx="177800" cy="196850"/>
          </a:xfrm>
          <a:custGeom>
            <a:avLst/>
            <a:gdLst/>
            <a:ahLst/>
            <a:cxnLst/>
            <a:rect l="l" t="t" r="r" b="b"/>
            <a:pathLst>
              <a:path w="177800" h="196850">
                <a:moveTo>
                  <a:pt x="177342" y="0"/>
                </a:moveTo>
                <a:lnTo>
                  <a:pt x="21602" y="0"/>
                </a:lnTo>
                <a:lnTo>
                  <a:pt x="12903" y="4203"/>
                </a:lnTo>
                <a:lnTo>
                  <a:pt x="0" y="35915"/>
                </a:lnTo>
                <a:lnTo>
                  <a:pt x="0" y="196405"/>
                </a:lnTo>
                <a:lnTo>
                  <a:pt x="63423" y="196405"/>
                </a:lnTo>
                <a:lnTo>
                  <a:pt x="63423" y="53873"/>
                </a:lnTo>
                <a:lnTo>
                  <a:pt x="65087" y="51638"/>
                </a:lnTo>
                <a:lnTo>
                  <a:pt x="67614" y="48539"/>
                </a:lnTo>
                <a:lnTo>
                  <a:pt x="177342" y="48539"/>
                </a:lnTo>
                <a:lnTo>
                  <a:pt x="177342" y="0"/>
                </a:lnTo>
                <a:close/>
              </a:path>
              <a:path w="177800" h="196850">
                <a:moveTo>
                  <a:pt x="177342" y="48539"/>
                </a:moveTo>
                <a:lnTo>
                  <a:pt x="67614" y="48539"/>
                </a:lnTo>
                <a:lnTo>
                  <a:pt x="72669" y="48806"/>
                </a:lnTo>
                <a:lnTo>
                  <a:pt x="177342" y="48806"/>
                </a:lnTo>
                <a:lnTo>
                  <a:pt x="177342" y="48539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/>
          <p:cNvSpPr/>
          <p:nvPr/>
        </p:nvSpPr>
        <p:spPr>
          <a:xfrm>
            <a:off x="3098975" y="285716"/>
            <a:ext cx="216535" cy="201295"/>
          </a:xfrm>
          <a:custGeom>
            <a:avLst/>
            <a:gdLst/>
            <a:ahLst/>
            <a:cxnLst/>
            <a:rect l="l" t="t" r="r" b="b"/>
            <a:pathLst>
              <a:path w="216535" h="201294">
                <a:moveTo>
                  <a:pt x="108051" y="0"/>
                </a:moveTo>
                <a:lnTo>
                  <a:pt x="61841" y="2844"/>
                </a:lnTo>
                <a:lnTo>
                  <a:pt x="22174" y="20205"/>
                </a:lnTo>
                <a:lnTo>
                  <a:pt x="3090" y="57807"/>
                </a:lnTo>
                <a:lnTo>
                  <a:pt x="0" y="100456"/>
                </a:lnTo>
                <a:lnTo>
                  <a:pt x="464" y="121008"/>
                </a:lnTo>
                <a:lnTo>
                  <a:pt x="9713" y="163393"/>
                </a:lnTo>
                <a:lnTo>
                  <a:pt x="40239" y="192028"/>
                </a:lnTo>
                <a:lnTo>
                  <a:pt x="85228" y="200467"/>
                </a:lnTo>
                <a:lnTo>
                  <a:pt x="108051" y="200901"/>
                </a:lnTo>
                <a:lnTo>
                  <a:pt x="130852" y="200467"/>
                </a:lnTo>
                <a:lnTo>
                  <a:pt x="175826" y="192028"/>
                </a:lnTo>
                <a:lnTo>
                  <a:pt x="206351" y="163393"/>
                </a:lnTo>
                <a:lnTo>
                  <a:pt x="209987" y="152082"/>
                </a:lnTo>
                <a:lnTo>
                  <a:pt x="108051" y="152082"/>
                </a:lnTo>
                <a:lnTo>
                  <a:pt x="96912" y="151664"/>
                </a:lnTo>
                <a:lnTo>
                  <a:pt x="66332" y="121223"/>
                </a:lnTo>
                <a:lnTo>
                  <a:pt x="65100" y="100456"/>
                </a:lnTo>
                <a:lnTo>
                  <a:pt x="65253" y="89222"/>
                </a:lnTo>
                <a:lnTo>
                  <a:pt x="87269" y="51139"/>
                </a:lnTo>
                <a:lnTo>
                  <a:pt x="108051" y="48831"/>
                </a:lnTo>
                <a:lnTo>
                  <a:pt x="210072" y="48831"/>
                </a:lnTo>
                <a:lnTo>
                  <a:pt x="206351" y="37324"/>
                </a:lnTo>
                <a:lnTo>
                  <a:pt x="193890" y="20205"/>
                </a:lnTo>
                <a:lnTo>
                  <a:pt x="175785" y="8883"/>
                </a:lnTo>
                <a:lnTo>
                  <a:pt x="154228" y="2844"/>
                </a:lnTo>
                <a:lnTo>
                  <a:pt x="131043" y="435"/>
                </a:lnTo>
                <a:lnTo>
                  <a:pt x="108051" y="0"/>
                </a:lnTo>
                <a:close/>
              </a:path>
              <a:path w="216535" h="201294">
                <a:moveTo>
                  <a:pt x="210072" y="48831"/>
                </a:moveTo>
                <a:lnTo>
                  <a:pt x="108051" y="48831"/>
                </a:lnTo>
                <a:lnTo>
                  <a:pt x="119370" y="49249"/>
                </a:lnTo>
                <a:lnTo>
                  <a:pt x="128800" y="51139"/>
                </a:lnTo>
                <a:lnTo>
                  <a:pt x="150890" y="88942"/>
                </a:lnTo>
                <a:lnTo>
                  <a:pt x="150850" y="111418"/>
                </a:lnTo>
                <a:lnTo>
                  <a:pt x="128800" y="149774"/>
                </a:lnTo>
                <a:lnTo>
                  <a:pt x="108051" y="152082"/>
                </a:lnTo>
                <a:lnTo>
                  <a:pt x="209987" y="152082"/>
                </a:lnTo>
                <a:lnTo>
                  <a:pt x="212974" y="142792"/>
                </a:lnTo>
                <a:lnTo>
                  <a:pt x="215600" y="121008"/>
                </a:lnTo>
                <a:lnTo>
                  <a:pt x="216065" y="100456"/>
                </a:lnTo>
                <a:lnTo>
                  <a:pt x="215590" y="79481"/>
                </a:lnTo>
                <a:lnTo>
                  <a:pt x="212974" y="57807"/>
                </a:lnTo>
                <a:lnTo>
                  <a:pt x="210072" y="48831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2"/>
          <p:cNvSpPr/>
          <p:nvPr/>
        </p:nvSpPr>
        <p:spPr>
          <a:xfrm>
            <a:off x="3484306" y="285716"/>
            <a:ext cx="235585" cy="198755"/>
          </a:xfrm>
          <a:custGeom>
            <a:avLst/>
            <a:gdLst/>
            <a:ahLst/>
            <a:cxnLst/>
            <a:rect l="l" t="t" r="r" b="b"/>
            <a:pathLst>
              <a:path w="235585" h="198755">
                <a:moveTo>
                  <a:pt x="117576" y="0"/>
                </a:moveTo>
                <a:lnTo>
                  <a:pt x="78039" y="13967"/>
                </a:lnTo>
                <a:lnTo>
                  <a:pt x="0" y="198653"/>
                </a:lnTo>
                <a:lnTo>
                  <a:pt x="66789" y="198653"/>
                </a:lnTo>
                <a:lnTo>
                  <a:pt x="82219" y="158267"/>
                </a:lnTo>
                <a:lnTo>
                  <a:pt x="218360" y="158267"/>
                </a:lnTo>
                <a:lnTo>
                  <a:pt x="199688" y="113360"/>
                </a:lnTo>
                <a:lnTo>
                  <a:pt x="97383" y="113360"/>
                </a:lnTo>
                <a:lnTo>
                  <a:pt x="115062" y="63690"/>
                </a:lnTo>
                <a:lnTo>
                  <a:pt x="115633" y="62293"/>
                </a:lnTo>
                <a:lnTo>
                  <a:pt x="116713" y="59474"/>
                </a:lnTo>
                <a:lnTo>
                  <a:pt x="177283" y="59474"/>
                </a:lnTo>
                <a:lnTo>
                  <a:pt x="162471" y="23850"/>
                </a:lnTo>
                <a:lnTo>
                  <a:pt x="154191" y="10892"/>
                </a:lnTo>
                <a:lnTo>
                  <a:pt x="143595" y="3719"/>
                </a:lnTo>
                <a:lnTo>
                  <a:pt x="131213" y="649"/>
                </a:lnTo>
                <a:lnTo>
                  <a:pt x="117576" y="0"/>
                </a:lnTo>
                <a:close/>
              </a:path>
              <a:path w="235585" h="198755">
                <a:moveTo>
                  <a:pt x="218360" y="158267"/>
                </a:moveTo>
                <a:lnTo>
                  <a:pt x="152933" y="158267"/>
                </a:lnTo>
                <a:lnTo>
                  <a:pt x="168363" y="198653"/>
                </a:lnTo>
                <a:lnTo>
                  <a:pt x="235153" y="198653"/>
                </a:lnTo>
                <a:lnTo>
                  <a:pt x="218360" y="158267"/>
                </a:lnTo>
                <a:close/>
              </a:path>
              <a:path w="235585" h="198755">
                <a:moveTo>
                  <a:pt x="177283" y="59474"/>
                </a:moveTo>
                <a:lnTo>
                  <a:pt x="118402" y="59474"/>
                </a:lnTo>
                <a:lnTo>
                  <a:pt x="120103" y="63690"/>
                </a:lnTo>
                <a:lnTo>
                  <a:pt x="137782" y="113360"/>
                </a:lnTo>
                <a:lnTo>
                  <a:pt x="199688" y="113360"/>
                </a:lnTo>
                <a:lnTo>
                  <a:pt x="177283" y="59474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3"/>
          <p:cNvSpPr/>
          <p:nvPr/>
        </p:nvSpPr>
        <p:spPr>
          <a:xfrm>
            <a:off x="3729188" y="287964"/>
            <a:ext cx="179070" cy="196850"/>
          </a:xfrm>
          <a:custGeom>
            <a:avLst/>
            <a:gdLst/>
            <a:ahLst/>
            <a:cxnLst/>
            <a:rect l="l" t="t" r="r" b="b"/>
            <a:pathLst>
              <a:path w="179070" h="196850">
                <a:moveTo>
                  <a:pt x="94284" y="75768"/>
                </a:moveTo>
                <a:lnTo>
                  <a:pt x="3657" y="75768"/>
                </a:lnTo>
                <a:lnTo>
                  <a:pt x="3657" y="118402"/>
                </a:lnTo>
                <a:lnTo>
                  <a:pt x="99898" y="118402"/>
                </a:lnTo>
                <a:lnTo>
                  <a:pt x="105232" y="118694"/>
                </a:lnTo>
                <a:lnTo>
                  <a:pt x="113639" y="124307"/>
                </a:lnTo>
                <a:lnTo>
                  <a:pt x="113919" y="129641"/>
                </a:lnTo>
                <a:lnTo>
                  <a:pt x="113919" y="137210"/>
                </a:lnTo>
                <a:lnTo>
                  <a:pt x="113093" y="142265"/>
                </a:lnTo>
                <a:lnTo>
                  <a:pt x="108051" y="145351"/>
                </a:lnTo>
                <a:lnTo>
                  <a:pt x="104952" y="147027"/>
                </a:lnTo>
                <a:lnTo>
                  <a:pt x="100469" y="147599"/>
                </a:lnTo>
                <a:lnTo>
                  <a:pt x="0" y="147599"/>
                </a:lnTo>
                <a:lnTo>
                  <a:pt x="0" y="196405"/>
                </a:lnTo>
                <a:lnTo>
                  <a:pt x="121070" y="196508"/>
                </a:lnTo>
                <a:lnTo>
                  <a:pt x="162191" y="187705"/>
                </a:lnTo>
                <a:lnTo>
                  <a:pt x="178951" y="145351"/>
                </a:lnTo>
                <a:lnTo>
                  <a:pt x="178898" y="135152"/>
                </a:lnTo>
                <a:lnTo>
                  <a:pt x="159107" y="99572"/>
                </a:lnTo>
                <a:lnTo>
                  <a:pt x="145084" y="97358"/>
                </a:lnTo>
                <a:lnTo>
                  <a:pt x="145084" y="96253"/>
                </a:lnTo>
                <a:lnTo>
                  <a:pt x="170309" y="76034"/>
                </a:lnTo>
                <a:lnTo>
                  <a:pt x="102971" y="76034"/>
                </a:lnTo>
                <a:lnTo>
                  <a:pt x="94284" y="75768"/>
                </a:lnTo>
                <a:close/>
              </a:path>
              <a:path w="179070" h="196850">
                <a:moveTo>
                  <a:pt x="109994" y="0"/>
                </a:moveTo>
                <a:lnTo>
                  <a:pt x="1130" y="0"/>
                </a:lnTo>
                <a:lnTo>
                  <a:pt x="1130" y="48818"/>
                </a:lnTo>
                <a:lnTo>
                  <a:pt x="99898" y="48818"/>
                </a:lnTo>
                <a:lnTo>
                  <a:pt x="103263" y="49390"/>
                </a:lnTo>
                <a:lnTo>
                  <a:pt x="105524" y="50215"/>
                </a:lnTo>
                <a:lnTo>
                  <a:pt x="110286" y="52476"/>
                </a:lnTo>
                <a:lnTo>
                  <a:pt x="110832" y="56400"/>
                </a:lnTo>
                <a:lnTo>
                  <a:pt x="110832" y="64261"/>
                </a:lnTo>
                <a:lnTo>
                  <a:pt x="110553" y="69024"/>
                </a:lnTo>
                <a:lnTo>
                  <a:pt x="107188" y="72097"/>
                </a:lnTo>
                <a:lnTo>
                  <a:pt x="102971" y="76034"/>
                </a:lnTo>
                <a:lnTo>
                  <a:pt x="170309" y="76034"/>
                </a:lnTo>
                <a:lnTo>
                  <a:pt x="172008" y="71801"/>
                </a:lnTo>
                <a:lnTo>
                  <a:pt x="173406" y="63120"/>
                </a:lnTo>
                <a:lnTo>
                  <a:pt x="173624" y="56400"/>
                </a:lnTo>
                <a:lnTo>
                  <a:pt x="173549" y="48818"/>
                </a:lnTo>
                <a:lnTo>
                  <a:pt x="151153" y="5679"/>
                </a:lnTo>
                <a:lnTo>
                  <a:pt x="123998" y="175"/>
                </a:lnTo>
                <a:lnTo>
                  <a:pt x="10999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4"/>
          <p:cNvSpPr/>
          <p:nvPr/>
        </p:nvSpPr>
        <p:spPr>
          <a:xfrm>
            <a:off x="4144084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31" y="0"/>
                </a:moveTo>
                <a:lnTo>
                  <a:pt x="25247" y="0"/>
                </a:lnTo>
                <a:lnTo>
                  <a:pt x="15735" y="1117"/>
                </a:lnTo>
                <a:lnTo>
                  <a:pt x="1130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714" y="196405"/>
                </a:lnTo>
                <a:lnTo>
                  <a:pt x="174256" y="196405"/>
                </a:lnTo>
                <a:lnTo>
                  <a:pt x="174256" y="148996"/>
                </a:lnTo>
                <a:lnTo>
                  <a:pt x="69329" y="148996"/>
                </a:lnTo>
                <a:lnTo>
                  <a:pt x="66230" y="146189"/>
                </a:lnTo>
                <a:lnTo>
                  <a:pt x="64833" y="145072"/>
                </a:lnTo>
                <a:lnTo>
                  <a:pt x="63423" y="142824"/>
                </a:lnTo>
                <a:lnTo>
                  <a:pt x="63423" y="117563"/>
                </a:lnTo>
                <a:lnTo>
                  <a:pt x="170624" y="117563"/>
                </a:lnTo>
                <a:lnTo>
                  <a:pt x="170624" y="74917"/>
                </a:lnTo>
                <a:lnTo>
                  <a:pt x="63423" y="74917"/>
                </a:lnTo>
                <a:lnTo>
                  <a:pt x="63423" y="53022"/>
                </a:lnTo>
                <a:lnTo>
                  <a:pt x="66522" y="50507"/>
                </a:lnTo>
                <a:lnTo>
                  <a:pt x="68770" y="48539"/>
                </a:lnTo>
                <a:lnTo>
                  <a:pt x="72682" y="47701"/>
                </a:lnTo>
                <a:lnTo>
                  <a:pt x="173431" y="47701"/>
                </a:lnTo>
                <a:lnTo>
                  <a:pt x="173431" y="0"/>
                </a:lnTo>
                <a:close/>
              </a:path>
              <a:path w="174625" h="196850">
                <a:moveTo>
                  <a:pt x="174256" y="148717"/>
                </a:moveTo>
                <a:lnTo>
                  <a:pt x="74383" y="148717"/>
                </a:lnTo>
                <a:lnTo>
                  <a:pt x="69329" y="148996"/>
                </a:lnTo>
                <a:lnTo>
                  <a:pt x="174256" y="148996"/>
                </a:lnTo>
                <a:lnTo>
                  <a:pt x="174256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5"/>
          <p:cNvSpPr/>
          <p:nvPr/>
        </p:nvSpPr>
        <p:spPr>
          <a:xfrm>
            <a:off x="4331396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5" h="196850">
                <a:moveTo>
                  <a:pt x="168910" y="0"/>
                </a:moveTo>
                <a:lnTo>
                  <a:pt x="85864" y="0"/>
                </a:lnTo>
                <a:lnTo>
                  <a:pt x="68299" y="754"/>
                </a:lnTo>
                <a:lnTo>
                  <a:pt x="17132" y="25527"/>
                </a:lnTo>
                <a:lnTo>
                  <a:pt x="701" y="77621"/>
                </a:lnTo>
                <a:lnTo>
                  <a:pt x="0" y="100736"/>
                </a:lnTo>
                <a:lnTo>
                  <a:pt x="1150" y="125728"/>
                </a:lnTo>
                <a:lnTo>
                  <a:pt x="17970" y="172275"/>
                </a:lnTo>
                <a:lnTo>
                  <a:pt x="63894" y="195437"/>
                </a:lnTo>
                <a:lnTo>
                  <a:pt x="85013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63" y="147599"/>
                </a:lnTo>
                <a:lnTo>
                  <a:pt x="102424" y="147358"/>
                </a:lnTo>
                <a:lnTo>
                  <a:pt x="68418" y="128727"/>
                </a:lnTo>
                <a:lnTo>
                  <a:pt x="65112" y="99593"/>
                </a:lnTo>
                <a:lnTo>
                  <a:pt x="65329" y="91429"/>
                </a:lnTo>
                <a:lnTo>
                  <a:pt x="79316" y="55214"/>
                </a:lnTo>
                <a:lnTo>
                  <a:pt x="116459" y="48806"/>
                </a:lnTo>
                <a:lnTo>
                  <a:pt x="168910" y="48806"/>
                </a:lnTo>
                <a:lnTo>
                  <a:pt x="16891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6"/>
          <p:cNvSpPr/>
          <p:nvPr/>
        </p:nvSpPr>
        <p:spPr>
          <a:xfrm>
            <a:off x="4508815" y="287964"/>
            <a:ext cx="222250" cy="196850"/>
          </a:xfrm>
          <a:custGeom>
            <a:avLst/>
            <a:gdLst/>
            <a:ahLst/>
            <a:cxnLst/>
            <a:rect l="l" t="t" r="r" b="b"/>
            <a:pathLst>
              <a:path w="222250" h="196850">
                <a:moveTo>
                  <a:pt x="70713" y="0"/>
                </a:moveTo>
                <a:lnTo>
                  <a:pt x="0" y="0"/>
                </a:lnTo>
                <a:lnTo>
                  <a:pt x="78574" y="140576"/>
                </a:lnTo>
                <a:lnTo>
                  <a:pt x="47155" y="196405"/>
                </a:lnTo>
                <a:lnTo>
                  <a:pt x="116192" y="196405"/>
                </a:lnTo>
                <a:lnTo>
                  <a:pt x="176937" y="83616"/>
                </a:lnTo>
                <a:lnTo>
                  <a:pt x="111683" y="83616"/>
                </a:lnTo>
                <a:lnTo>
                  <a:pt x="70713" y="0"/>
                </a:lnTo>
                <a:close/>
              </a:path>
              <a:path w="222250" h="196850">
                <a:moveTo>
                  <a:pt x="221970" y="0"/>
                </a:moveTo>
                <a:lnTo>
                  <a:pt x="152933" y="0"/>
                </a:lnTo>
                <a:lnTo>
                  <a:pt x="111683" y="83616"/>
                </a:lnTo>
                <a:lnTo>
                  <a:pt x="176937" y="83616"/>
                </a:lnTo>
                <a:lnTo>
                  <a:pt x="22197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7"/>
          <p:cNvSpPr/>
          <p:nvPr/>
        </p:nvSpPr>
        <p:spPr>
          <a:xfrm>
            <a:off x="473694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2" y="906"/>
                </a:lnTo>
                <a:lnTo>
                  <a:pt x="281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77" y="139738"/>
                </a:lnTo>
                <a:lnTo>
                  <a:pt x="190451" y="115314"/>
                </a:lnTo>
                <a:lnTo>
                  <a:pt x="196588" y="91465"/>
                </a:lnTo>
                <a:lnTo>
                  <a:pt x="124587" y="91465"/>
                </a:lnTo>
                <a:lnTo>
                  <a:pt x="116713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36" y="48806"/>
                </a:lnTo>
                <a:lnTo>
                  <a:pt x="197427" y="48806"/>
                </a:lnTo>
                <a:lnTo>
                  <a:pt x="197406" y="48390"/>
                </a:lnTo>
                <a:lnTo>
                  <a:pt x="174925" y="6622"/>
                </a:lnTo>
                <a:lnTo>
                  <a:pt x="154081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27" y="48806"/>
                </a:moveTo>
                <a:lnTo>
                  <a:pt x="124015" y="48806"/>
                </a:lnTo>
                <a:lnTo>
                  <a:pt x="129349" y="53314"/>
                </a:lnTo>
                <a:lnTo>
                  <a:pt x="134416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88" y="91465"/>
                </a:lnTo>
                <a:lnTo>
                  <a:pt x="197953" y="80771"/>
                </a:lnTo>
                <a:lnTo>
                  <a:pt x="198386" y="67335"/>
                </a:lnTo>
                <a:lnTo>
                  <a:pt x="197427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8"/>
          <p:cNvSpPr/>
          <p:nvPr/>
        </p:nvSpPr>
        <p:spPr>
          <a:xfrm>
            <a:off x="4950165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4" h="196850">
                <a:moveTo>
                  <a:pt x="168922" y="0"/>
                </a:moveTo>
                <a:lnTo>
                  <a:pt x="85864" y="0"/>
                </a:lnTo>
                <a:lnTo>
                  <a:pt x="68291" y="754"/>
                </a:lnTo>
                <a:lnTo>
                  <a:pt x="17106" y="25527"/>
                </a:lnTo>
                <a:lnTo>
                  <a:pt x="703" y="77621"/>
                </a:lnTo>
                <a:lnTo>
                  <a:pt x="0" y="100736"/>
                </a:lnTo>
                <a:lnTo>
                  <a:pt x="1148" y="125728"/>
                </a:lnTo>
                <a:lnTo>
                  <a:pt x="17957" y="172275"/>
                </a:lnTo>
                <a:lnTo>
                  <a:pt x="63890" y="195437"/>
                </a:lnTo>
                <a:lnTo>
                  <a:pt x="85026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76" y="147599"/>
                </a:lnTo>
                <a:lnTo>
                  <a:pt x="102416" y="147358"/>
                </a:lnTo>
                <a:lnTo>
                  <a:pt x="68416" y="128727"/>
                </a:lnTo>
                <a:lnTo>
                  <a:pt x="65100" y="99593"/>
                </a:lnTo>
                <a:lnTo>
                  <a:pt x="65320" y="91429"/>
                </a:lnTo>
                <a:lnTo>
                  <a:pt x="79313" y="55214"/>
                </a:lnTo>
                <a:lnTo>
                  <a:pt x="116446" y="48806"/>
                </a:lnTo>
                <a:lnTo>
                  <a:pt x="168922" y="48806"/>
                </a:lnTo>
                <a:lnTo>
                  <a:pt x="168922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9"/>
          <p:cNvSpPr/>
          <p:nvPr/>
        </p:nvSpPr>
        <p:spPr>
          <a:xfrm>
            <a:off x="2084233" y="557446"/>
            <a:ext cx="3037840" cy="0"/>
          </a:xfrm>
          <a:custGeom>
            <a:avLst/>
            <a:gdLst/>
            <a:ahLst/>
            <a:cxnLst/>
            <a:rect l="l" t="t" r="r" b="b"/>
            <a:pathLst>
              <a:path w="3037840">
                <a:moveTo>
                  <a:pt x="0" y="0"/>
                </a:moveTo>
                <a:lnTo>
                  <a:pt x="3037458" y="0"/>
                </a:lnTo>
              </a:path>
            </a:pathLst>
          </a:custGeom>
          <a:ln w="9245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0"/>
          <p:cNvSpPr/>
          <p:nvPr/>
        </p:nvSpPr>
        <p:spPr>
          <a:xfrm>
            <a:off x="2087027" y="287964"/>
            <a:ext cx="153670" cy="21590"/>
          </a:xfrm>
          <a:custGeom>
            <a:avLst/>
            <a:gdLst/>
            <a:ahLst/>
            <a:cxnLst/>
            <a:rect l="l" t="t" r="r" b="b"/>
            <a:pathLst>
              <a:path w="153670" h="21590">
                <a:moveTo>
                  <a:pt x="94005" y="0"/>
                </a:moveTo>
                <a:lnTo>
                  <a:pt x="0" y="0"/>
                </a:lnTo>
                <a:lnTo>
                  <a:pt x="0" y="21424"/>
                </a:lnTo>
                <a:lnTo>
                  <a:pt x="153530" y="21424"/>
                </a:lnTo>
                <a:lnTo>
                  <a:pt x="152082" y="19634"/>
                </a:lnTo>
                <a:lnTo>
                  <a:pt x="142968" y="12306"/>
                </a:lnTo>
                <a:lnTo>
                  <a:pt x="130511" y="6030"/>
                </a:lnTo>
                <a:lnTo>
                  <a:pt x="114320" y="1648"/>
                </a:lnTo>
                <a:lnTo>
                  <a:pt x="9400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1"/>
          <p:cNvSpPr/>
          <p:nvPr/>
        </p:nvSpPr>
        <p:spPr>
          <a:xfrm>
            <a:off x="2084499" y="320946"/>
            <a:ext cx="174625" cy="163830"/>
          </a:xfrm>
          <a:custGeom>
            <a:avLst/>
            <a:gdLst/>
            <a:ahLst/>
            <a:cxnLst/>
            <a:rect l="l" t="t" r="r" b="b"/>
            <a:pathLst>
              <a:path w="174625" h="163830">
                <a:moveTo>
                  <a:pt x="163944" y="0"/>
                </a:moveTo>
                <a:lnTo>
                  <a:pt x="2527" y="0"/>
                </a:lnTo>
                <a:lnTo>
                  <a:pt x="2527" y="15836"/>
                </a:lnTo>
                <a:lnTo>
                  <a:pt x="62293" y="15836"/>
                </a:lnTo>
                <a:lnTo>
                  <a:pt x="71413" y="16092"/>
                </a:lnTo>
                <a:lnTo>
                  <a:pt x="107200" y="29603"/>
                </a:lnTo>
                <a:lnTo>
                  <a:pt x="109435" y="41097"/>
                </a:lnTo>
                <a:lnTo>
                  <a:pt x="6464" y="41097"/>
                </a:lnTo>
                <a:lnTo>
                  <a:pt x="6464" y="85432"/>
                </a:lnTo>
                <a:lnTo>
                  <a:pt x="109435" y="85432"/>
                </a:lnTo>
                <a:lnTo>
                  <a:pt x="108896" y="91937"/>
                </a:lnTo>
                <a:lnTo>
                  <a:pt x="71807" y="114192"/>
                </a:lnTo>
                <a:lnTo>
                  <a:pt x="58648" y="114617"/>
                </a:lnTo>
                <a:lnTo>
                  <a:pt x="0" y="114617"/>
                </a:lnTo>
                <a:lnTo>
                  <a:pt x="0" y="163436"/>
                </a:lnTo>
                <a:lnTo>
                  <a:pt x="96532" y="163436"/>
                </a:lnTo>
                <a:lnTo>
                  <a:pt x="109229" y="162817"/>
                </a:lnTo>
                <a:lnTo>
                  <a:pt x="151523" y="146608"/>
                </a:lnTo>
                <a:lnTo>
                  <a:pt x="173583" y="91007"/>
                </a:lnTo>
                <a:lnTo>
                  <a:pt x="174536" y="63550"/>
                </a:lnTo>
                <a:lnTo>
                  <a:pt x="174225" y="47411"/>
                </a:lnTo>
                <a:lnTo>
                  <a:pt x="172826" y="30884"/>
                </a:lnTo>
                <a:lnTo>
                  <a:pt x="169633" y="14803"/>
                </a:lnTo>
                <a:lnTo>
                  <a:pt x="16394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2"/>
          <p:cNvSpPr/>
          <p:nvPr/>
        </p:nvSpPr>
        <p:spPr>
          <a:xfrm>
            <a:off x="1380170" y="299553"/>
            <a:ext cx="241300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0919" y="0"/>
                </a:lnTo>
              </a:path>
            </a:pathLst>
          </a:custGeom>
          <a:ln w="19672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3"/>
          <p:cNvSpPr/>
          <p:nvPr/>
        </p:nvSpPr>
        <p:spPr>
          <a:xfrm>
            <a:off x="1393480" y="320946"/>
            <a:ext cx="328295" cy="347345"/>
          </a:xfrm>
          <a:custGeom>
            <a:avLst/>
            <a:gdLst/>
            <a:ahLst/>
            <a:cxnLst/>
            <a:rect l="l" t="t" r="r" b="b"/>
            <a:pathLst>
              <a:path w="328294" h="347344">
                <a:moveTo>
                  <a:pt x="247332" y="0"/>
                </a:moveTo>
                <a:lnTo>
                  <a:pt x="0" y="0"/>
                </a:lnTo>
                <a:lnTo>
                  <a:pt x="584" y="1447"/>
                </a:lnTo>
                <a:lnTo>
                  <a:pt x="1155" y="2768"/>
                </a:lnTo>
                <a:lnTo>
                  <a:pt x="2946" y="7365"/>
                </a:lnTo>
                <a:lnTo>
                  <a:pt x="19011" y="54178"/>
                </a:lnTo>
                <a:lnTo>
                  <a:pt x="131648" y="54178"/>
                </a:lnTo>
                <a:lnTo>
                  <a:pt x="171281" y="62202"/>
                </a:lnTo>
                <a:lnTo>
                  <a:pt x="203681" y="84069"/>
                </a:lnTo>
                <a:lnTo>
                  <a:pt x="225543" y="116473"/>
                </a:lnTo>
                <a:lnTo>
                  <a:pt x="233565" y="156108"/>
                </a:lnTo>
                <a:lnTo>
                  <a:pt x="225543" y="195715"/>
                </a:lnTo>
                <a:lnTo>
                  <a:pt x="203681" y="228095"/>
                </a:lnTo>
                <a:lnTo>
                  <a:pt x="171281" y="249945"/>
                </a:lnTo>
                <a:lnTo>
                  <a:pt x="131648" y="257962"/>
                </a:lnTo>
                <a:lnTo>
                  <a:pt x="88658" y="257962"/>
                </a:lnTo>
                <a:lnTo>
                  <a:pt x="15493" y="346824"/>
                </a:lnTo>
                <a:lnTo>
                  <a:pt x="145287" y="346824"/>
                </a:lnTo>
                <a:lnTo>
                  <a:pt x="190692" y="341176"/>
                </a:lnTo>
                <a:lnTo>
                  <a:pt x="232000" y="325112"/>
                </a:lnTo>
                <a:lnTo>
                  <a:pt x="267749" y="299951"/>
                </a:lnTo>
                <a:lnTo>
                  <a:pt x="296476" y="267011"/>
                </a:lnTo>
                <a:lnTo>
                  <a:pt x="316718" y="227611"/>
                </a:lnTo>
                <a:lnTo>
                  <a:pt x="327012" y="183070"/>
                </a:lnTo>
                <a:lnTo>
                  <a:pt x="327609" y="175552"/>
                </a:lnTo>
                <a:lnTo>
                  <a:pt x="327761" y="173621"/>
                </a:lnTo>
                <a:lnTo>
                  <a:pt x="327913" y="170446"/>
                </a:lnTo>
                <a:lnTo>
                  <a:pt x="328015" y="151511"/>
                </a:lnTo>
                <a:lnTo>
                  <a:pt x="322247" y="105886"/>
                </a:lnTo>
                <a:lnTo>
                  <a:pt x="305909" y="64463"/>
                </a:lnTo>
                <a:lnTo>
                  <a:pt x="280454" y="28686"/>
                </a:lnTo>
                <a:lnTo>
                  <a:pt x="247332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4"/>
          <p:cNvSpPr/>
          <p:nvPr/>
        </p:nvSpPr>
        <p:spPr>
          <a:xfrm>
            <a:off x="3336237" y="287964"/>
            <a:ext cx="176530" cy="21590"/>
          </a:xfrm>
          <a:custGeom>
            <a:avLst/>
            <a:gdLst/>
            <a:ahLst/>
            <a:cxnLst/>
            <a:rect l="l" t="t" r="r" b="b"/>
            <a:pathLst>
              <a:path w="176529" h="21590">
                <a:moveTo>
                  <a:pt x="175945" y="0"/>
                </a:moveTo>
                <a:lnTo>
                  <a:pt x="20218" y="0"/>
                </a:lnTo>
                <a:lnTo>
                  <a:pt x="11531" y="4203"/>
                </a:lnTo>
                <a:lnTo>
                  <a:pt x="6489" y="9537"/>
                </a:lnTo>
                <a:lnTo>
                  <a:pt x="3009" y="13271"/>
                </a:lnTo>
                <a:lnTo>
                  <a:pt x="1092" y="17310"/>
                </a:lnTo>
                <a:lnTo>
                  <a:pt x="0" y="21424"/>
                </a:lnTo>
                <a:lnTo>
                  <a:pt x="175945" y="21424"/>
                </a:lnTo>
                <a:lnTo>
                  <a:pt x="17594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5"/>
          <p:cNvSpPr/>
          <p:nvPr/>
        </p:nvSpPr>
        <p:spPr>
          <a:xfrm>
            <a:off x="3334865" y="320946"/>
            <a:ext cx="177800" cy="163830"/>
          </a:xfrm>
          <a:custGeom>
            <a:avLst/>
            <a:gdLst/>
            <a:ahLst/>
            <a:cxnLst/>
            <a:rect l="l" t="t" r="r" b="b"/>
            <a:pathLst>
              <a:path w="177800" h="163830">
                <a:moveTo>
                  <a:pt x="177317" y="0"/>
                </a:moveTo>
                <a:lnTo>
                  <a:pt x="25" y="0"/>
                </a:lnTo>
                <a:lnTo>
                  <a:pt x="0" y="163436"/>
                </a:lnTo>
                <a:lnTo>
                  <a:pt x="63411" y="163436"/>
                </a:lnTo>
                <a:lnTo>
                  <a:pt x="63411" y="20904"/>
                </a:lnTo>
                <a:lnTo>
                  <a:pt x="65087" y="18656"/>
                </a:lnTo>
                <a:lnTo>
                  <a:pt x="67602" y="15570"/>
                </a:lnTo>
                <a:lnTo>
                  <a:pt x="177317" y="15570"/>
                </a:lnTo>
                <a:lnTo>
                  <a:pt x="177317" y="0"/>
                </a:lnTo>
                <a:close/>
              </a:path>
              <a:path w="177800" h="163830">
                <a:moveTo>
                  <a:pt x="177317" y="15570"/>
                </a:moveTo>
                <a:lnTo>
                  <a:pt x="67602" y="15570"/>
                </a:lnTo>
                <a:lnTo>
                  <a:pt x="72669" y="15836"/>
                </a:lnTo>
                <a:lnTo>
                  <a:pt x="177317" y="15836"/>
                </a:lnTo>
                <a:lnTo>
                  <a:pt x="177317" y="1557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6"/>
          <p:cNvSpPr/>
          <p:nvPr/>
        </p:nvSpPr>
        <p:spPr>
          <a:xfrm>
            <a:off x="3929822" y="287964"/>
            <a:ext cx="187960" cy="21590"/>
          </a:xfrm>
          <a:custGeom>
            <a:avLst/>
            <a:gdLst/>
            <a:ahLst/>
            <a:cxnLst/>
            <a:rect l="l" t="t" r="r" b="b"/>
            <a:pathLst>
              <a:path w="187960" h="21590">
                <a:moveTo>
                  <a:pt x="140614" y="0"/>
                </a:moveTo>
                <a:lnTo>
                  <a:pt x="32004" y="0"/>
                </a:lnTo>
                <a:lnTo>
                  <a:pt x="22845" y="906"/>
                </a:lnTo>
                <a:lnTo>
                  <a:pt x="0" y="21424"/>
                </a:lnTo>
                <a:lnTo>
                  <a:pt x="187502" y="21424"/>
                </a:lnTo>
                <a:lnTo>
                  <a:pt x="152144" y="489"/>
                </a:lnTo>
                <a:lnTo>
                  <a:pt x="14061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7"/>
          <p:cNvSpPr/>
          <p:nvPr/>
        </p:nvSpPr>
        <p:spPr>
          <a:xfrm>
            <a:off x="3927892" y="320946"/>
            <a:ext cx="198755" cy="163830"/>
          </a:xfrm>
          <a:custGeom>
            <a:avLst/>
            <a:gdLst/>
            <a:ahLst/>
            <a:cxnLst/>
            <a:rect l="l" t="t" r="r" b="b"/>
            <a:pathLst>
              <a:path w="198754" h="163830">
                <a:moveTo>
                  <a:pt x="194348" y="0"/>
                </a:moveTo>
                <a:lnTo>
                  <a:pt x="101" y="0"/>
                </a:lnTo>
                <a:lnTo>
                  <a:pt x="0" y="163436"/>
                </a:lnTo>
                <a:lnTo>
                  <a:pt x="63423" y="163436"/>
                </a:lnTo>
                <a:lnTo>
                  <a:pt x="63423" y="106768"/>
                </a:lnTo>
                <a:lnTo>
                  <a:pt x="146189" y="106768"/>
                </a:lnTo>
                <a:lnTo>
                  <a:pt x="190457" y="82345"/>
                </a:lnTo>
                <a:lnTo>
                  <a:pt x="196589" y="58496"/>
                </a:lnTo>
                <a:lnTo>
                  <a:pt x="124587" y="58496"/>
                </a:lnTo>
                <a:lnTo>
                  <a:pt x="116725" y="57924"/>
                </a:lnTo>
                <a:lnTo>
                  <a:pt x="63423" y="57924"/>
                </a:lnTo>
                <a:lnTo>
                  <a:pt x="63423" y="23139"/>
                </a:lnTo>
                <a:lnTo>
                  <a:pt x="64249" y="15836"/>
                </a:lnTo>
                <a:lnTo>
                  <a:pt x="197419" y="15836"/>
                </a:lnTo>
                <a:lnTo>
                  <a:pt x="197348" y="15001"/>
                </a:lnTo>
                <a:lnTo>
                  <a:pt x="196082" y="7005"/>
                </a:lnTo>
                <a:lnTo>
                  <a:pt x="194348" y="0"/>
                </a:lnTo>
                <a:close/>
              </a:path>
              <a:path w="198754" h="163830">
                <a:moveTo>
                  <a:pt x="197419" y="15836"/>
                </a:moveTo>
                <a:lnTo>
                  <a:pt x="124028" y="15836"/>
                </a:lnTo>
                <a:lnTo>
                  <a:pt x="129349" y="20345"/>
                </a:lnTo>
                <a:lnTo>
                  <a:pt x="134404" y="24536"/>
                </a:lnTo>
                <a:lnTo>
                  <a:pt x="134950" y="30708"/>
                </a:lnTo>
                <a:lnTo>
                  <a:pt x="134950" y="43903"/>
                </a:lnTo>
                <a:lnTo>
                  <a:pt x="133007" y="49517"/>
                </a:lnTo>
                <a:lnTo>
                  <a:pt x="129921" y="52882"/>
                </a:lnTo>
                <a:lnTo>
                  <a:pt x="124587" y="58496"/>
                </a:lnTo>
                <a:lnTo>
                  <a:pt x="196589" y="58496"/>
                </a:lnTo>
                <a:lnTo>
                  <a:pt x="197953" y="47801"/>
                </a:lnTo>
                <a:lnTo>
                  <a:pt x="198386" y="34366"/>
                </a:lnTo>
                <a:lnTo>
                  <a:pt x="198135" y="24536"/>
                </a:lnTo>
                <a:lnTo>
                  <a:pt x="198042" y="23139"/>
                </a:lnTo>
                <a:lnTo>
                  <a:pt x="197419" y="1583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364562" y="1052736"/>
            <a:ext cx="8568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seo-optimo.ru/wp-content/uploads/2016/11/icon-rinok-e147850423284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9667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363926" y="6333587"/>
            <a:ext cx="84659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http://st.depositphotos.com/2398103/5098/v/950/depositphotos_50989355-stock-illustration-vector-iso-9001-ic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822" y="6332357"/>
            <a:ext cx="1005878" cy="52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16053" y="6360880"/>
            <a:ext cx="7108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менеджмента качества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271953" y="1124744"/>
            <a:ext cx="7116471" cy="8234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Наши услуги</a:t>
            </a:r>
            <a:endParaRPr lang="ru-RU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9553" y="2149774"/>
            <a:ext cx="3430637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Мы работаем под  ключ</a:t>
            </a:r>
          </a:p>
          <a:p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Разрабатываем оптимальное техническое решение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Производим оборудование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Выполняем все строительные , монтажные работы, ПНР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Получаем всю разрешительную документацию, вводим в эксплуатацию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Осуществляем сервисное обслуживание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833" y="2174373"/>
            <a:ext cx="3145463" cy="392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4090833" y="2174373"/>
            <a:ext cx="3145463" cy="39226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70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/>
          <p:cNvSpPr/>
          <p:nvPr/>
        </p:nvSpPr>
        <p:spPr>
          <a:xfrm>
            <a:off x="1084501" y="309503"/>
            <a:ext cx="133350" cy="433070"/>
          </a:xfrm>
          <a:custGeom>
            <a:avLst/>
            <a:gdLst/>
            <a:ahLst/>
            <a:cxnLst/>
            <a:rect l="l" t="t" r="r" b="b"/>
            <a:pathLst>
              <a:path w="133350" h="433069">
                <a:moveTo>
                  <a:pt x="40424" y="0"/>
                </a:moveTo>
                <a:lnTo>
                  <a:pt x="23204" y="41048"/>
                </a:lnTo>
                <a:lnTo>
                  <a:pt x="10520" y="84221"/>
                </a:lnTo>
                <a:lnTo>
                  <a:pt x="2681" y="129235"/>
                </a:lnTo>
                <a:lnTo>
                  <a:pt x="0" y="175806"/>
                </a:lnTo>
                <a:lnTo>
                  <a:pt x="2849" y="223919"/>
                </a:lnTo>
                <a:lnTo>
                  <a:pt x="11167" y="270340"/>
                </a:lnTo>
                <a:lnTo>
                  <a:pt x="24634" y="314799"/>
                </a:lnTo>
                <a:lnTo>
                  <a:pt x="42922" y="356950"/>
                </a:lnTo>
                <a:lnTo>
                  <a:pt x="65701" y="396465"/>
                </a:lnTo>
                <a:lnTo>
                  <a:pt x="92646" y="433019"/>
                </a:lnTo>
                <a:lnTo>
                  <a:pt x="132892" y="352971"/>
                </a:lnTo>
                <a:lnTo>
                  <a:pt x="110581" y="313001"/>
                </a:lnTo>
                <a:lnTo>
                  <a:pt x="94000" y="269817"/>
                </a:lnTo>
                <a:lnTo>
                  <a:pt x="83669" y="223900"/>
                </a:lnTo>
                <a:lnTo>
                  <a:pt x="80111" y="175806"/>
                </a:lnTo>
                <a:lnTo>
                  <a:pt x="81470" y="146234"/>
                </a:lnTo>
                <a:lnTo>
                  <a:pt x="85450" y="117424"/>
                </a:lnTo>
                <a:lnTo>
                  <a:pt x="91904" y="89481"/>
                </a:lnTo>
                <a:lnTo>
                  <a:pt x="100685" y="62509"/>
                </a:lnTo>
                <a:lnTo>
                  <a:pt x="80605" y="48206"/>
                </a:lnTo>
                <a:lnTo>
                  <a:pt x="64101" y="32721"/>
                </a:lnTo>
                <a:lnTo>
                  <a:pt x="50824" y="16503"/>
                </a:lnTo>
                <a:lnTo>
                  <a:pt x="40424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/>
          <p:nvPr/>
        </p:nvSpPr>
        <p:spPr>
          <a:xfrm>
            <a:off x="1271953" y="81132"/>
            <a:ext cx="621030" cy="808355"/>
          </a:xfrm>
          <a:custGeom>
            <a:avLst/>
            <a:gdLst/>
            <a:ahLst/>
            <a:cxnLst/>
            <a:rect l="l" t="t" r="r" b="b"/>
            <a:pathLst>
              <a:path w="621029" h="808355">
                <a:moveTo>
                  <a:pt x="50622" y="682447"/>
                </a:moveTo>
                <a:lnTo>
                  <a:pt x="0" y="745070"/>
                </a:lnTo>
                <a:lnTo>
                  <a:pt x="38953" y="767009"/>
                </a:lnTo>
                <a:lnTo>
                  <a:pt x="80404" y="784623"/>
                </a:lnTo>
                <a:lnTo>
                  <a:pt x="124050" y="797596"/>
                </a:lnTo>
                <a:lnTo>
                  <a:pt x="169591" y="805612"/>
                </a:lnTo>
                <a:lnTo>
                  <a:pt x="216725" y="808355"/>
                </a:lnTo>
                <a:lnTo>
                  <a:pt x="263897" y="805612"/>
                </a:lnTo>
                <a:lnTo>
                  <a:pt x="309285" y="797662"/>
                </a:lnTo>
                <a:lnTo>
                  <a:pt x="352894" y="784754"/>
                </a:lnTo>
                <a:lnTo>
                  <a:pt x="394314" y="767212"/>
                </a:lnTo>
                <a:lnTo>
                  <a:pt x="433240" y="745343"/>
                </a:lnTo>
                <a:lnTo>
                  <a:pt x="457099" y="728243"/>
                </a:lnTo>
                <a:lnTo>
                  <a:pt x="216725" y="728243"/>
                </a:lnTo>
                <a:lnTo>
                  <a:pt x="171987" y="725173"/>
                </a:lnTo>
                <a:lnTo>
                  <a:pt x="129120" y="716241"/>
                </a:lnTo>
                <a:lnTo>
                  <a:pt x="88530" y="701861"/>
                </a:lnTo>
                <a:lnTo>
                  <a:pt x="50622" y="682447"/>
                </a:lnTo>
                <a:close/>
              </a:path>
              <a:path w="621029" h="808355">
                <a:moveTo>
                  <a:pt x="457099" y="80111"/>
                </a:moveTo>
                <a:lnTo>
                  <a:pt x="216725" y="80111"/>
                </a:lnTo>
                <a:lnTo>
                  <a:pt x="264611" y="83625"/>
                </a:lnTo>
                <a:lnTo>
                  <a:pt x="310317" y="93832"/>
                </a:lnTo>
                <a:lnTo>
                  <a:pt x="353339" y="110232"/>
                </a:lnTo>
                <a:lnTo>
                  <a:pt x="393179" y="132322"/>
                </a:lnTo>
                <a:lnTo>
                  <a:pt x="429333" y="159602"/>
                </a:lnTo>
                <a:lnTo>
                  <a:pt x="461300" y="191569"/>
                </a:lnTo>
                <a:lnTo>
                  <a:pt x="488580" y="227723"/>
                </a:lnTo>
                <a:lnTo>
                  <a:pt x="510670" y="267563"/>
                </a:lnTo>
                <a:lnTo>
                  <a:pt x="527070" y="310585"/>
                </a:lnTo>
                <a:lnTo>
                  <a:pt x="537277" y="356291"/>
                </a:lnTo>
                <a:lnTo>
                  <a:pt x="540791" y="404177"/>
                </a:lnTo>
                <a:lnTo>
                  <a:pt x="537277" y="452066"/>
                </a:lnTo>
                <a:lnTo>
                  <a:pt x="527070" y="497773"/>
                </a:lnTo>
                <a:lnTo>
                  <a:pt x="510670" y="540797"/>
                </a:lnTo>
                <a:lnTo>
                  <a:pt x="488580" y="580636"/>
                </a:lnTo>
                <a:lnTo>
                  <a:pt x="461300" y="616790"/>
                </a:lnTo>
                <a:lnTo>
                  <a:pt x="429333" y="648757"/>
                </a:lnTo>
                <a:lnTo>
                  <a:pt x="393179" y="676035"/>
                </a:lnTo>
                <a:lnTo>
                  <a:pt x="353339" y="698124"/>
                </a:lnTo>
                <a:lnTo>
                  <a:pt x="310317" y="714523"/>
                </a:lnTo>
                <a:lnTo>
                  <a:pt x="264611" y="724729"/>
                </a:lnTo>
                <a:lnTo>
                  <a:pt x="216725" y="728243"/>
                </a:lnTo>
                <a:lnTo>
                  <a:pt x="457099" y="728243"/>
                </a:lnTo>
                <a:lnTo>
                  <a:pt x="502386" y="689843"/>
                </a:lnTo>
                <a:lnTo>
                  <a:pt x="531995" y="656823"/>
                </a:lnTo>
                <a:lnTo>
                  <a:pt x="557888" y="620697"/>
                </a:lnTo>
                <a:lnTo>
                  <a:pt x="579758" y="581772"/>
                </a:lnTo>
                <a:lnTo>
                  <a:pt x="597300" y="540351"/>
                </a:lnTo>
                <a:lnTo>
                  <a:pt x="610209" y="496741"/>
                </a:lnTo>
                <a:lnTo>
                  <a:pt x="618178" y="451248"/>
                </a:lnTo>
                <a:lnTo>
                  <a:pt x="620903" y="404177"/>
                </a:lnTo>
                <a:lnTo>
                  <a:pt x="618178" y="357106"/>
                </a:lnTo>
                <a:lnTo>
                  <a:pt x="610209" y="311613"/>
                </a:lnTo>
                <a:lnTo>
                  <a:pt x="597300" y="268003"/>
                </a:lnTo>
                <a:lnTo>
                  <a:pt x="579758" y="226582"/>
                </a:lnTo>
                <a:lnTo>
                  <a:pt x="557888" y="187657"/>
                </a:lnTo>
                <a:lnTo>
                  <a:pt x="531995" y="151531"/>
                </a:lnTo>
                <a:lnTo>
                  <a:pt x="502386" y="118511"/>
                </a:lnTo>
                <a:lnTo>
                  <a:pt x="469366" y="88903"/>
                </a:lnTo>
                <a:lnTo>
                  <a:pt x="457099" y="80111"/>
                </a:lnTo>
                <a:close/>
              </a:path>
              <a:path w="621029" h="808355">
                <a:moveTo>
                  <a:pt x="216725" y="0"/>
                </a:moveTo>
                <a:lnTo>
                  <a:pt x="167981" y="2932"/>
                </a:lnTo>
                <a:lnTo>
                  <a:pt x="120954" y="11499"/>
                </a:lnTo>
                <a:lnTo>
                  <a:pt x="75975" y="25353"/>
                </a:lnTo>
                <a:lnTo>
                  <a:pt x="33375" y="44145"/>
                </a:lnTo>
                <a:lnTo>
                  <a:pt x="51633" y="55648"/>
                </a:lnTo>
                <a:lnTo>
                  <a:pt x="66547" y="70516"/>
                </a:lnTo>
                <a:lnTo>
                  <a:pt x="78452" y="87889"/>
                </a:lnTo>
                <a:lnTo>
                  <a:pt x="87680" y="106908"/>
                </a:lnTo>
                <a:lnTo>
                  <a:pt x="118075" y="95456"/>
                </a:lnTo>
                <a:lnTo>
                  <a:pt x="149826" y="87052"/>
                </a:lnTo>
                <a:lnTo>
                  <a:pt x="182765" y="81876"/>
                </a:lnTo>
                <a:lnTo>
                  <a:pt x="216725" y="80111"/>
                </a:lnTo>
                <a:lnTo>
                  <a:pt x="457099" y="80111"/>
                </a:lnTo>
                <a:lnTo>
                  <a:pt x="433240" y="63011"/>
                </a:lnTo>
                <a:lnTo>
                  <a:pt x="394314" y="41142"/>
                </a:lnTo>
                <a:lnTo>
                  <a:pt x="352894" y="23600"/>
                </a:lnTo>
                <a:lnTo>
                  <a:pt x="309285" y="10692"/>
                </a:lnTo>
                <a:lnTo>
                  <a:pt x="263794" y="2724"/>
                </a:lnTo>
                <a:lnTo>
                  <a:pt x="216725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/>
          <p:nvPr/>
        </p:nvSpPr>
        <p:spPr>
          <a:xfrm>
            <a:off x="1084692" y="16883"/>
            <a:ext cx="266700" cy="386715"/>
          </a:xfrm>
          <a:custGeom>
            <a:avLst/>
            <a:gdLst/>
            <a:ahLst/>
            <a:cxnLst/>
            <a:rect l="l" t="t" r="r" b="b"/>
            <a:pathLst>
              <a:path w="266700" h="386715">
                <a:moveTo>
                  <a:pt x="0" y="0"/>
                </a:moveTo>
                <a:lnTo>
                  <a:pt x="8730" y="115704"/>
                </a:lnTo>
                <a:lnTo>
                  <a:pt x="24649" y="180493"/>
                </a:lnTo>
                <a:lnTo>
                  <a:pt x="59462" y="217968"/>
                </a:lnTo>
                <a:lnTo>
                  <a:pt x="124879" y="251726"/>
                </a:lnTo>
                <a:lnTo>
                  <a:pt x="186188" y="292058"/>
                </a:lnTo>
                <a:lnTo>
                  <a:pt x="226109" y="336162"/>
                </a:lnTo>
                <a:lnTo>
                  <a:pt x="247767" y="371684"/>
                </a:lnTo>
                <a:lnTo>
                  <a:pt x="254292" y="386270"/>
                </a:lnTo>
                <a:lnTo>
                  <a:pt x="266307" y="308917"/>
                </a:lnTo>
                <a:lnTo>
                  <a:pt x="262308" y="264699"/>
                </a:lnTo>
                <a:lnTo>
                  <a:pt x="235093" y="237026"/>
                </a:lnTo>
                <a:lnTo>
                  <a:pt x="177457" y="209308"/>
                </a:lnTo>
                <a:lnTo>
                  <a:pt x="90322" y="150340"/>
                </a:lnTo>
                <a:lnTo>
                  <a:pt x="35921" y="81308"/>
                </a:lnTo>
                <a:lnTo>
                  <a:pt x="7925" y="23949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/>
        </p:nvSpPr>
        <p:spPr>
          <a:xfrm>
            <a:off x="1128926" y="223067"/>
            <a:ext cx="200025" cy="224790"/>
          </a:xfrm>
          <a:custGeom>
            <a:avLst/>
            <a:gdLst/>
            <a:ahLst/>
            <a:cxnLst/>
            <a:rect l="l" t="t" r="r" b="b"/>
            <a:pathLst>
              <a:path w="200025" h="224790">
                <a:moveTo>
                  <a:pt x="2387" y="0"/>
                </a:moveTo>
                <a:lnTo>
                  <a:pt x="0" y="50276"/>
                </a:lnTo>
                <a:lnTo>
                  <a:pt x="7287" y="80648"/>
                </a:lnTo>
                <a:lnTo>
                  <a:pt x="31523" y="103366"/>
                </a:lnTo>
                <a:lnTo>
                  <a:pt x="79984" y="130683"/>
                </a:lnTo>
                <a:lnTo>
                  <a:pt x="134107" y="164315"/>
                </a:lnTo>
                <a:lnTo>
                  <a:pt x="171290" y="194497"/>
                </a:lnTo>
                <a:lnTo>
                  <a:pt x="192725" y="216254"/>
                </a:lnTo>
                <a:lnTo>
                  <a:pt x="199606" y="224612"/>
                </a:lnTo>
                <a:lnTo>
                  <a:pt x="182521" y="162086"/>
                </a:lnTo>
                <a:lnTo>
                  <a:pt x="164795" y="125504"/>
                </a:lnTo>
                <a:lnTo>
                  <a:pt x="135601" y="100700"/>
                </a:lnTo>
                <a:lnTo>
                  <a:pt x="57509" y="59348"/>
                </a:lnTo>
                <a:lnTo>
                  <a:pt x="35601" y="44235"/>
                </a:lnTo>
                <a:lnTo>
                  <a:pt x="17518" y="25381"/>
                </a:lnTo>
                <a:lnTo>
                  <a:pt x="238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/>
          <p:nvPr/>
        </p:nvSpPr>
        <p:spPr>
          <a:xfrm>
            <a:off x="1131199" y="41178"/>
            <a:ext cx="219710" cy="252095"/>
          </a:xfrm>
          <a:custGeom>
            <a:avLst/>
            <a:gdLst/>
            <a:ahLst/>
            <a:cxnLst/>
            <a:rect l="l" t="t" r="r" b="b"/>
            <a:pathLst>
              <a:path w="219710" h="252094">
                <a:moveTo>
                  <a:pt x="0" y="0"/>
                </a:moveTo>
                <a:lnTo>
                  <a:pt x="23521" y="70005"/>
                </a:lnTo>
                <a:lnTo>
                  <a:pt x="46248" y="109701"/>
                </a:lnTo>
                <a:lnTo>
                  <a:pt x="81579" y="133811"/>
                </a:lnTo>
                <a:lnTo>
                  <a:pt x="142913" y="157060"/>
                </a:lnTo>
                <a:lnTo>
                  <a:pt x="175384" y="179141"/>
                </a:lnTo>
                <a:lnTo>
                  <a:pt x="199210" y="210978"/>
                </a:lnTo>
                <a:lnTo>
                  <a:pt x="213880" y="239596"/>
                </a:lnTo>
                <a:lnTo>
                  <a:pt x="218884" y="252018"/>
                </a:lnTo>
                <a:lnTo>
                  <a:pt x="219425" y="179121"/>
                </a:lnTo>
                <a:lnTo>
                  <a:pt x="212780" y="139569"/>
                </a:lnTo>
                <a:lnTo>
                  <a:pt x="192808" y="119634"/>
                </a:lnTo>
                <a:lnTo>
                  <a:pt x="153365" y="105587"/>
                </a:lnTo>
                <a:lnTo>
                  <a:pt x="84101" y="75218"/>
                </a:lnTo>
                <a:lnTo>
                  <a:pt x="36415" y="40463"/>
                </a:lnTo>
                <a:lnTo>
                  <a:pt x="8863" y="11874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/>
          <p:cNvSpPr/>
          <p:nvPr/>
        </p:nvSpPr>
        <p:spPr>
          <a:xfrm>
            <a:off x="1097621" y="485310"/>
            <a:ext cx="402590" cy="497840"/>
          </a:xfrm>
          <a:custGeom>
            <a:avLst/>
            <a:gdLst/>
            <a:ahLst/>
            <a:cxnLst/>
            <a:rect l="l" t="t" r="r" b="b"/>
            <a:pathLst>
              <a:path w="402589" h="497839">
                <a:moveTo>
                  <a:pt x="257797" y="0"/>
                </a:moveTo>
                <a:lnTo>
                  <a:pt x="250151" y="0"/>
                </a:lnTo>
                <a:lnTo>
                  <a:pt x="0" y="497763"/>
                </a:lnTo>
                <a:lnTo>
                  <a:pt x="402336" y="127"/>
                </a:lnTo>
                <a:lnTo>
                  <a:pt x="25779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/>
          <p:cNvSpPr/>
          <p:nvPr/>
        </p:nvSpPr>
        <p:spPr>
          <a:xfrm>
            <a:off x="2089999" y="68318"/>
            <a:ext cx="3034106" cy="972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2"/>
          <p:cNvSpPr/>
          <p:nvPr/>
        </p:nvSpPr>
        <p:spPr>
          <a:xfrm>
            <a:off x="2084169" y="665878"/>
            <a:ext cx="3035846" cy="2241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3"/>
          <p:cNvSpPr/>
          <p:nvPr/>
        </p:nvSpPr>
        <p:spPr>
          <a:xfrm>
            <a:off x="2310839" y="406900"/>
            <a:ext cx="0" cy="77470"/>
          </a:xfrm>
          <a:custGeom>
            <a:avLst/>
            <a:gdLst/>
            <a:ahLst/>
            <a:cxnLst/>
            <a:rect l="l" t="t" r="r" b="b"/>
            <a:pathLst>
              <a:path h="77469">
                <a:moveTo>
                  <a:pt x="0" y="0"/>
                </a:moveTo>
                <a:lnTo>
                  <a:pt x="0" y="7747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4"/>
          <p:cNvSpPr/>
          <p:nvPr/>
        </p:nvSpPr>
        <p:spPr>
          <a:xfrm>
            <a:off x="2279127" y="382135"/>
            <a:ext cx="198120" cy="0"/>
          </a:xfrm>
          <a:custGeom>
            <a:avLst/>
            <a:gdLst/>
            <a:ahLst/>
            <a:cxnLst/>
            <a:rect l="l" t="t" r="r" b="b"/>
            <a:pathLst>
              <a:path w="198120">
                <a:moveTo>
                  <a:pt x="0" y="0"/>
                </a:moveTo>
                <a:lnTo>
                  <a:pt x="198107" y="0"/>
                </a:lnTo>
              </a:path>
            </a:pathLst>
          </a:custGeom>
          <a:ln w="49529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5"/>
          <p:cNvSpPr/>
          <p:nvPr/>
        </p:nvSpPr>
        <p:spPr>
          <a:xfrm>
            <a:off x="2310839" y="287520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85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/>
          <p:cNvSpPr/>
          <p:nvPr/>
        </p:nvSpPr>
        <p:spPr>
          <a:xfrm>
            <a:off x="2445522" y="406366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8003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7"/>
          <p:cNvSpPr/>
          <p:nvPr/>
        </p:nvSpPr>
        <p:spPr>
          <a:xfrm>
            <a:off x="2445522" y="287964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596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/>
          <p:cNvSpPr/>
          <p:nvPr/>
        </p:nvSpPr>
        <p:spPr>
          <a:xfrm>
            <a:off x="2502952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05" y="0"/>
                </a:moveTo>
                <a:lnTo>
                  <a:pt x="25247" y="0"/>
                </a:lnTo>
                <a:lnTo>
                  <a:pt x="15709" y="1117"/>
                </a:lnTo>
                <a:lnTo>
                  <a:pt x="1117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688" y="196405"/>
                </a:lnTo>
                <a:lnTo>
                  <a:pt x="174243" y="196405"/>
                </a:lnTo>
                <a:lnTo>
                  <a:pt x="174243" y="148996"/>
                </a:lnTo>
                <a:lnTo>
                  <a:pt x="69316" y="148996"/>
                </a:lnTo>
                <a:lnTo>
                  <a:pt x="66217" y="146189"/>
                </a:lnTo>
                <a:lnTo>
                  <a:pt x="64820" y="145072"/>
                </a:lnTo>
                <a:lnTo>
                  <a:pt x="63411" y="142824"/>
                </a:lnTo>
                <a:lnTo>
                  <a:pt x="63411" y="117563"/>
                </a:lnTo>
                <a:lnTo>
                  <a:pt x="170599" y="117563"/>
                </a:lnTo>
                <a:lnTo>
                  <a:pt x="170599" y="74917"/>
                </a:lnTo>
                <a:lnTo>
                  <a:pt x="63411" y="74917"/>
                </a:lnTo>
                <a:lnTo>
                  <a:pt x="63411" y="53022"/>
                </a:lnTo>
                <a:lnTo>
                  <a:pt x="66497" y="50507"/>
                </a:lnTo>
                <a:lnTo>
                  <a:pt x="68745" y="48539"/>
                </a:lnTo>
                <a:lnTo>
                  <a:pt x="72669" y="47701"/>
                </a:lnTo>
                <a:lnTo>
                  <a:pt x="173405" y="47701"/>
                </a:lnTo>
                <a:lnTo>
                  <a:pt x="173405" y="0"/>
                </a:lnTo>
                <a:close/>
              </a:path>
              <a:path w="174625" h="196850">
                <a:moveTo>
                  <a:pt x="174243" y="148717"/>
                </a:moveTo>
                <a:lnTo>
                  <a:pt x="74358" y="148717"/>
                </a:lnTo>
                <a:lnTo>
                  <a:pt x="69316" y="148996"/>
                </a:lnTo>
                <a:lnTo>
                  <a:pt x="174243" y="148996"/>
                </a:lnTo>
                <a:lnTo>
                  <a:pt x="174243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9"/>
          <p:cNvSpPr/>
          <p:nvPr/>
        </p:nvSpPr>
        <p:spPr>
          <a:xfrm>
            <a:off x="269760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1" y="906"/>
                </a:lnTo>
                <a:lnTo>
                  <a:pt x="279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89" y="139738"/>
                </a:lnTo>
                <a:lnTo>
                  <a:pt x="190444" y="115314"/>
                </a:lnTo>
                <a:lnTo>
                  <a:pt x="196577" y="91465"/>
                </a:lnTo>
                <a:lnTo>
                  <a:pt x="124587" y="91465"/>
                </a:lnTo>
                <a:lnTo>
                  <a:pt x="116725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49" y="48806"/>
                </a:lnTo>
                <a:lnTo>
                  <a:pt x="197419" y="48806"/>
                </a:lnTo>
                <a:lnTo>
                  <a:pt x="197397" y="48390"/>
                </a:lnTo>
                <a:lnTo>
                  <a:pt x="174934" y="6622"/>
                </a:lnTo>
                <a:lnTo>
                  <a:pt x="154077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19" y="48806"/>
                </a:moveTo>
                <a:lnTo>
                  <a:pt x="124015" y="48806"/>
                </a:lnTo>
                <a:lnTo>
                  <a:pt x="129362" y="53314"/>
                </a:lnTo>
                <a:lnTo>
                  <a:pt x="134404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77" y="91465"/>
                </a:lnTo>
                <a:lnTo>
                  <a:pt x="197940" y="80771"/>
                </a:lnTo>
                <a:lnTo>
                  <a:pt x="198374" y="67335"/>
                </a:lnTo>
                <a:lnTo>
                  <a:pt x="197419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0"/>
          <p:cNvSpPr/>
          <p:nvPr/>
        </p:nvSpPr>
        <p:spPr>
          <a:xfrm>
            <a:off x="2913810" y="287964"/>
            <a:ext cx="177800" cy="196850"/>
          </a:xfrm>
          <a:custGeom>
            <a:avLst/>
            <a:gdLst/>
            <a:ahLst/>
            <a:cxnLst/>
            <a:rect l="l" t="t" r="r" b="b"/>
            <a:pathLst>
              <a:path w="177800" h="196850">
                <a:moveTo>
                  <a:pt x="177342" y="0"/>
                </a:moveTo>
                <a:lnTo>
                  <a:pt x="21602" y="0"/>
                </a:lnTo>
                <a:lnTo>
                  <a:pt x="12903" y="4203"/>
                </a:lnTo>
                <a:lnTo>
                  <a:pt x="0" y="35915"/>
                </a:lnTo>
                <a:lnTo>
                  <a:pt x="0" y="196405"/>
                </a:lnTo>
                <a:lnTo>
                  <a:pt x="63423" y="196405"/>
                </a:lnTo>
                <a:lnTo>
                  <a:pt x="63423" y="53873"/>
                </a:lnTo>
                <a:lnTo>
                  <a:pt x="65087" y="51638"/>
                </a:lnTo>
                <a:lnTo>
                  <a:pt x="67614" y="48539"/>
                </a:lnTo>
                <a:lnTo>
                  <a:pt x="177342" y="48539"/>
                </a:lnTo>
                <a:lnTo>
                  <a:pt x="177342" y="0"/>
                </a:lnTo>
                <a:close/>
              </a:path>
              <a:path w="177800" h="196850">
                <a:moveTo>
                  <a:pt x="177342" y="48539"/>
                </a:moveTo>
                <a:lnTo>
                  <a:pt x="67614" y="48539"/>
                </a:lnTo>
                <a:lnTo>
                  <a:pt x="72669" y="48806"/>
                </a:lnTo>
                <a:lnTo>
                  <a:pt x="177342" y="48806"/>
                </a:lnTo>
                <a:lnTo>
                  <a:pt x="177342" y="48539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/>
          <p:cNvSpPr/>
          <p:nvPr/>
        </p:nvSpPr>
        <p:spPr>
          <a:xfrm>
            <a:off x="3098975" y="285716"/>
            <a:ext cx="216535" cy="201295"/>
          </a:xfrm>
          <a:custGeom>
            <a:avLst/>
            <a:gdLst/>
            <a:ahLst/>
            <a:cxnLst/>
            <a:rect l="l" t="t" r="r" b="b"/>
            <a:pathLst>
              <a:path w="216535" h="201294">
                <a:moveTo>
                  <a:pt x="108051" y="0"/>
                </a:moveTo>
                <a:lnTo>
                  <a:pt x="61841" y="2844"/>
                </a:lnTo>
                <a:lnTo>
                  <a:pt x="22174" y="20205"/>
                </a:lnTo>
                <a:lnTo>
                  <a:pt x="3090" y="57807"/>
                </a:lnTo>
                <a:lnTo>
                  <a:pt x="0" y="100456"/>
                </a:lnTo>
                <a:lnTo>
                  <a:pt x="464" y="121008"/>
                </a:lnTo>
                <a:lnTo>
                  <a:pt x="9713" y="163393"/>
                </a:lnTo>
                <a:lnTo>
                  <a:pt x="40239" y="192028"/>
                </a:lnTo>
                <a:lnTo>
                  <a:pt x="85228" y="200467"/>
                </a:lnTo>
                <a:lnTo>
                  <a:pt x="108051" y="200901"/>
                </a:lnTo>
                <a:lnTo>
                  <a:pt x="130852" y="200467"/>
                </a:lnTo>
                <a:lnTo>
                  <a:pt x="175826" y="192028"/>
                </a:lnTo>
                <a:lnTo>
                  <a:pt x="206351" y="163393"/>
                </a:lnTo>
                <a:lnTo>
                  <a:pt x="209987" y="152082"/>
                </a:lnTo>
                <a:lnTo>
                  <a:pt x="108051" y="152082"/>
                </a:lnTo>
                <a:lnTo>
                  <a:pt x="96912" y="151664"/>
                </a:lnTo>
                <a:lnTo>
                  <a:pt x="66332" y="121223"/>
                </a:lnTo>
                <a:lnTo>
                  <a:pt x="65100" y="100456"/>
                </a:lnTo>
                <a:lnTo>
                  <a:pt x="65253" y="89222"/>
                </a:lnTo>
                <a:lnTo>
                  <a:pt x="87269" y="51139"/>
                </a:lnTo>
                <a:lnTo>
                  <a:pt x="108051" y="48831"/>
                </a:lnTo>
                <a:lnTo>
                  <a:pt x="210072" y="48831"/>
                </a:lnTo>
                <a:lnTo>
                  <a:pt x="206351" y="37324"/>
                </a:lnTo>
                <a:lnTo>
                  <a:pt x="193890" y="20205"/>
                </a:lnTo>
                <a:lnTo>
                  <a:pt x="175785" y="8883"/>
                </a:lnTo>
                <a:lnTo>
                  <a:pt x="154228" y="2844"/>
                </a:lnTo>
                <a:lnTo>
                  <a:pt x="131043" y="435"/>
                </a:lnTo>
                <a:lnTo>
                  <a:pt x="108051" y="0"/>
                </a:lnTo>
                <a:close/>
              </a:path>
              <a:path w="216535" h="201294">
                <a:moveTo>
                  <a:pt x="210072" y="48831"/>
                </a:moveTo>
                <a:lnTo>
                  <a:pt x="108051" y="48831"/>
                </a:lnTo>
                <a:lnTo>
                  <a:pt x="119370" y="49249"/>
                </a:lnTo>
                <a:lnTo>
                  <a:pt x="128800" y="51139"/>
                </a:lnTo>
                <a:lnTo>
                  <a:pt x="150890" y="88942"/>
                </a:lnTo>
                <a:lnTo>
                  <a:pt x="150850" y="111418"/>
                </a:lnTo>
                <a:lnTo>
                  <a:pt x="128800" y="149774"/>
                </a:lnTo>
                <a:lnTo>
                  <a:pt x="108051" y="152082"/>
                </a:lnTo>
                <a:lnTo>
                  <a:pt x="209987" y="152082"/>
                </a:lnTo>
                <a:lnTo>
                  <a:pt x="212974" y="142792"/>
                </a:lnTo>
                <a:lnTo>
                  <a:pt x="215600" y="121008"/>
                </a:lnTo>
                <a:lnTo>
                  <a:pt x="216065" y="100456"/>
                </a:lnTo>
                <a:lnTo>
                  <a:pt x="215590" y="79481"/>
                </a:lnTo>
                <a:lnTo>
                  <a:pt x="212974" y="57807"/>
                </a:lnTo>
                <a:lnTo>
                  <a:pt x="210072" y="48831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2"/>
          <p:cNvSpPr/>
          <p:nvPr/>
        </p:nvSpPr>
        <p:spPr>
          <a:xfrm>
            <a:off x="3484306" y="285716"/>
            <a:ext cx="235585" cy="198755"/>
          </a:xfrm>
          <a:custGeom>
            <a:avLst/>
            <a:gdLst/>
            <a:ahLst/>
            <a:cxnLst/>
            <a:rect l="l" t="t" r="r" b="b"/>
            <a:pathLst>
              <a:path w="235585" h="198755">
                <a:moveTo>
                  <a:pt x="117576" y="0"/>
                </a:moveTo>
                <a:lnTo>
                  <a:pt x="78039" y="13967"/>
                </a:lnTo>
                <a:lnTo>
                  <a:pt x="0" y="198653"/>
                </a:lnTo>
                <a:lnTo>
                  <a:pt x="66789" y="198653"/>
                </a:lnTo>
                <a:lnTo>
                  <a:pt x="82219" y="158267"/>
                </a:lnTo>
                <a:lnTo>
                  <a:pt x="218360" y="158267"/>
                </a:lnTo>
                <a:lnTo>
                  <a:pt x="199688" y="113360"/>
                </a:lnTo>
                <a:lnTo>
                  <a:pt x="97383" y="113360"/>
                </a:lnTo>
                <a:lnTo>
                  <a:pt x="115062" y="63690"/>
                </a:lnTo>
                <a:lnTo>
                  <a:pt x="115633" y="62293"/>
                </a:lnTo>
                <a:lnTo>
                  <a:pt x="116713" y="59474"/>
                </a:lnTo>
                <a:lnTo>
                  <a:pt x="177283" y="59474"/>
                </a:lnTo>
                <a:lnTo>
                  <a:pt x="162471" y="23850"/>
                </a:lnTo>
                <a:lnTo>
                  <a:pt x="154191" y="10892"/>
                </a:lnTo>
                <a:lnTo>
                  <a:pt x="143595" y="3719"/>
                </a:lnTo>
                <a:lnTo>
                  <a:pt x="131213" y="649"/>
                </a:lnTo>
                <a:lnTo>
                  <a:pt x="117576" y="0"/>
                </a:lnTo>
                <a:close/>
              </a:path>
              <a:path w="235585" h="198755">
                <a:moveTo>
                  <a:pt x="218360" y="158267"/>
                </a:moveTo>
                <a:lnTo>
                  <a:pt x="152933" y="158267"/>
                </a:lnTo>
                <a:lnTo>
                  <a:pt x="168363" y="198653"/>
                </a:lnTo>
                <a:lnTo>
                  <a:pt x="235153" y="198653"/>
                </a:lnTo>
                <a:lnTo>
                  <a:pt x="218360" y="158267"/>
                </a:lnTo>
                <a:close/>
              </a:path>
              <a:path w="235585" h="198755">
                <a:moveTo>
                  <a:pt x="177283" y="59474"/>
                </a:moveTo>
                <a:lnTo>
                  <a:pt x="118402" y="59474"/>
                </a:lnTo>
                <a:lnTo>
                  <a:pt x="120103" y="63690"/>
                </a:lnTo>
                <a:lnTo>
                  <a:pt x="137782" y="113360"/>
                </a:lnTo>
                <a:lnTo>
                  <a:pt x="199688" y="113360"/>
                </a:lnTo>
                <a:lnTo>
                  <a:pt x="177283" y="59474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3"/>
          <p:cNvSpPr/>
          <p:nvPr/>
        </p:nvSpPr>
        <p:spPr>
          <a:xfrm>
            <a:off x="3729188" y="287964"/>
            <a:ext cx="179070" cy="196850"/>
          </a:xfrm>
          <a:custGeom>
            <a:avLst/>
            <a:gdLst/>
            <a:ahLst/>
            <a:cxnLst/>
            <a:rect l="l" t="t" r="r" b="b"/>
            <a:pathLst>
              <a:path w="179070" h="196850">
                <a:moveTo>
                  <a:pt x="94284" y="75768"/>
                </a:moveTo>
                <a:lnTo>
                  <a:pt x="3657" y="75768"/>
                </a:lnTo>
                <a:lnTo>
                  <a:pt x="3657" y="118402"/>
                </a:lnTo>
                <a:lnTo>
                  <a:pt x="99898" y="118402"/>
                </a:lnTo>
                <a:lnTo>
                  <a:pt x="105232" y="118694"/>
                </a:lnTo>
                <a:lnTo>
                  <a:pt x="113639" y="124307"/>
                </a:lnTo>
                <a:lnTo>
                  <a:pt x="113919" y="129641"/>
                </a:lnTo>
                <a:lnTo>
                  <a:pt x="113919" y="137210"/>
                </a:lnTo>
                <a:lnTo>
                  <a:pt x="113093" y="142265"/>
                </a:lnTo>
                <a:lnTo>
                  <a:pt x="108051" y="145351"/>
                </a:lnTo>
                <a:lnTo>
                  <a:pt x="104952" y="147027"/>
                </a:lnTo>
                <a:lnTo>
                  <a:pt x="100469" y="147599"/>
                </a:lnTo>
                <a:lnTo>
                  <a:pt x="0" y="147599"/>
                </a:lnTo>
                <a:lnTo>
                  <a:pt x="0" y="196405"/>
                </a:lnTo>
                <a:lnTo>
                  <a:pt x="121070" y="196508"/>
                </a:lnTo>
                <a:lnTo>
                  <a:pt x="162191" y="187705"/>
                </a:lnTo>
                <a:lnTo>
                  <a:pt x="178951" y="145351"/>
                </a:lnTo>
                <a:lnTo>
                  <a:pt x="178898" y="135152"/>
                </a:lnTo>
                <a:lnTo>
                  <a:pt x="159107" y="99572"/>
                </a:lnTo>
                <a:lnTo>
                  <a:pt x="145084" y="97358"/>
                </a:lnTo>
                <a:lnTo>
                  <a:pt x="145084" y="96253"/>
                </a:lnTo>
                <a:lnTo>
                  <a:pt x="170309" y="76034"/>
                </a:lnTo>
                <a:lnTo>
                  <a:pt x="102971" y="76034"/>
                </a:lnTo>
                <a:lnTo>
                  <a:pt x="94284" y="75768"/>
                </a:lnTo>
                <a:close/>
              </a:path>
              <a:path w="179070" h="196850">
                <a:moveTo>
                  <a:pt x="109994" y="0"/>
                </a:moveTo>
                <a:lnTo>
                  <a:pt x="1130" y="0"/>
                </a:lnTo>
                <a:lnTo>
                  <a:pt x="1130" y="48818"/>
                </a:lnTo>
                <a:lnTo>
                  <a:pt x="99898" y="48818"/>
                </a:lnTo>
                <a:lnTo>
                  <a:pt x="103263" y="49390"/>
                </a:lnTo>
                <a:lnTo>
                  <a:pt x="105524" y="50215"/>
                </a:lnTo>
                <a:lnTo>
                  <a:pt x="110286" y="52476"/>
                </a:lnTo>
                <a:lnTo>
                  <a:pt x="110832" y="56400"/>
                </a:lnTo>
                <a:lnTo>
                  <a:pt x="110832" y="64261"/>
                </a:lnTo>
                <a:lnTo>
                  <a:pt x="110553" y="69024"/>
                </a:lnTo>
                <a:lnTo>
                  <a:pt x="107188" y="72097"/>
                </a:lnTo>
                <a:lnTo>
                  <a:pt x="102971" y="76034"/>
                </a:lnTo>
                <a:lnTo>
                  <a:pt x="170309" y="76034"/>
                </a:lnTo>
                <a:lnTo>
                  <a:pt x="172008" y="71801"/>
                </a:lnTo>
                <a:lnTo>
                  <a:pt x="173406" y="63120"/>
                </a:lnTo>
                <a:lnTo>
                  <a:pt x="173624" y="56400"/>
                </a:lnTo>
                <a:lnTo>
                  <a:pt x="173549" y="48818"/>
                </a:lnTo>
                <a:lnTo>
                  <a:pt x="151153" y="5679"/>
                </a:lnTo>
                <a:lnTo>
                  <a:pt x="123998" y="175"/>
                </a:lnTo>
                <a:lnTo>
                  <a:pt x="10999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4"/>
          <p:cNvSpPr/>
          <p:nvPr/>
        </p:nvSpPr>
        <p:spPr>
          <a:xfrm>
            <a:off x="4144084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31" y="0"/>
                </a:moveTo>
                <a:lnTo>
                  <a:pt x="25247" y="0"/>
                </a:lnTo>
                <a:lnTo>
                  <a:pt x="15735" y="1117"/>
                </a:lnTo>
                <a:lnTo>
                  <a:pt x="1130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714" y="196405"/>
                </a:lnTo>
                <a:lnTo>
                  <a:pt x="174256" y="196405"/>
                </a:lnTo>
                <a:lnTo>
                  <a:pt x="174256" y="148996"/>
                </a:lnTo>
                <a:lnTo>
                  <a:pt x="69329" y="148996"/>
                </a:lnTo>
                <a:lnTo>
                  <a:pt x="66230" y="146189"/>
                </a:lnTo>
                <a:lnTo>
                  <a:pt x="64833" y="145072"/>
                </a:lnTo>
                <a:lnTo>
                  <a:pt x="63423" y="142824"/>
                </a:lnTo>
                <a:lnTo>
                  <a:pt x="63423" y="117563"/>
                </a:lnTo>
                <a:lnTo>
                  <a:pt x="170624" y="117563"/>
                </a:lnTo>
                <a:lnTo>
                  <a:pt x="170624" y="74917"/>
                </a:lnTo>
                <a:lnTo>
                  <a:pt x="63423" y="74917"/>
                </a:lnTo>
                <a:lnTo>
                  <a:pt x="63423" y="53022"/>
                </a:lnTo>
                <a:lnTo>
                  <a:pt x="66522" y="50507"/>
                </a:lnTo>
                <a:lnTo>
                  <a:pt x="68770" y="48539"/>
                </a:lnTo>
                <a:lnTo>
                  <a:pt x="72682" y="47701"/>
                </a:lnTo>
                <a:lnTo>
                  <a:pt x="173431" y="47701"/>
                </a:lnTo>
                <a:lnTo>
                  <a:pt x="173431" y="0"/>
                </a:lnTo>
                <a:close/>
              </a:path>
              <a:path w="174625" h="196850">
                <a:moveTo>
                  <a:pt x="174256" y="148717"/>
                </a:moveTo>
                <a:lnTo>
                  <a:pt x="74383" y="148717"/>
                </a:lnTo>
                <a:lnTo>
                  <a:pt x="69329" y="148996"/>
                </a:lnTo>
                <a:lnTo>
                  <a:pt x="174256" y="148996"/>
                </a:lnTo>
                <a:lnTo>
                  <a:pt x="174256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5"/>
          <p:cNvSpPr/>
          <p:nvPr/>
        </p:nvSpPr>
        <p:spPr>
          <a:xfrm>
            <a:off x="4331396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5" h="196850">
                <a:moveTo>
                  <a:pt x="168910" y="0"/>
                </a:moveTo>
                <a:lnTo>
                  <a:pt x="85864" y="0"/>
                </a:lnTo>
                <a:lnTo>
                  <a:pt x="68299" y="754"/>
                </a:lnTo>
                <a:lnTo>
                  <a:pt x="17132" y="25527"/>
                </a:lnTo>
                <a:lnTo>
                  <a:pt x="701" y="77621"/>
                </a:lnTo>
                <a:lnTo>
                  <a:pt x="0" y="100736"/>
                </a:lnTo>
                <a:lnTo>
                  <a:pt x="1150" y="125728"/>
                </a:lnTo>
                <a:lnTo>
                  <a:pt x="17970" y="172275"/>
                </a:lnTo>
                <a:lnTo>
                  <a:pt x="63894" y="195437"/>
                </a:lnTo>
                <a:lnTo>
                  <a:pt x="85013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63" y="147599"/>
                </a:lnTo>
                <a:lnTo>
                  <a:pt x="102424" y="147358"/>
                </a:lnTo>
                <a:lnTo>
                  <a:pt x="68418" y="128727"/>
                </a:lnTo>
                <a:lnTo>
                  <a:pt x="65112" y="99593"/>
                </a:lnTo>
                <a:lnTo>
                  <a:pt x="65329" y="91429"/>
                </a:lnTo>
                <a:lnTo>
                  <a:pt x="79316" y="55214"/>
                </a:lnTo>
                <a:lnTo>
                  <a:pt x="116459" y="48806"/>
                </a:lnTo>
                <a:lnTo>
                  <a:pt x="168910" y="48806"/>
                </a:lnTo>
                <a:lnTo>
                  <a:pt x="16891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6"/>
          <p:cNvSpPr/>
          <p:nvPr/>
        </p:nvSpPr>
        <p:spPr>
          <a:xfrm>
            <a:off x="4508815" y="287964"/>
            <a:ext cx="222250" cy="196850"/>
          </a:xfrm>
          <a:custGeom>
            <a:avLst/>
            <a:gdLst/>
            <a:ahLst/>
            <a:cxnLst/>
            <a:rect l="l" t="t" r="r" b="b"/>
            <a:pathLst>
              <a:path w="222250" h="196850">
                <a:moveTo>
                  <a:pt x="70713" y="0"/>
                </a:moveTo>
                <a:lnTo>
                  <a:pt x="0" y="0"/>
                </a:lnTo>
                <a:lnTo>
                  <a:pt x="78574" y="140576"/>
                </a:lnTo>
                <a:lnTo>
                  <a:pt x="47155" y="196405"/>
                </a:lnTo>
                <a:lnTo>
                  <a:pt x="116192" y="196405"/>
                </a:lnTo>
                <a:lnTo>
                  <a:pt x="176937" y="83616"/>
                </a:lnTo>
                <a:lnTo>
                  <a:pt x="111683" y="83616"/>
                </a:lnTo>
                <a:lnTo>
                  <a:pt x="70713" y="0"/>
                </a:lnTo>
                <a:close/>
              </a:path>
              <a:path w="222250" h="196850">
                <a:moveTo>
                  <a:pt x="221970" y="0"/>
                </a:moveTo>
                <a:lnTo>
                  <a:pt x="152933" y="0"/>
                </a:lnTo>
                <a:lnTo>
                  <a:pt x="111683" y="83616"/>
                </a:lnTo>
                <a:lnTo>
                  <a:pt x="176937" y="83616"/>
                </a:lnTo>
                <a:lnTo>
                  <a:pt x="22197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7"/>
          <p:cNvSpPr/>
          <p:nvPr/>
        </p:nvSpPr>
        <p:spPr>
          <a:xfrm>
            <a:off x="473694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2" y="906"/>
                </a:lnTo>
                <a:lnTo>
                  <a:pt x="281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77" y="139738"/>
                </a:lnTo>
                <a:lnTo>
                  <a:pt x="190451" y="115314"/>
                </a:lnTo>
                <a:lnTo>
                  <a:pt x="196588" y="91465"/>
                </a:lnTo>
                <a:lnTo>
                  <a:pt x="124587" y="91465"/>
                </a:lnTo>
                <a:lnTo>
                  <a:pt x="116713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36" y="48806"/>
                </a:lnTo>
                <a:lnTo>
                  <a:pt x="197427" y="48806"/>
                </a:lnTo>
                <a:lnTo>
                  <a:pt x="197406" y="48390"/>
                </a:lnTo>
                <a:lnTo>
                  <a:pt x="174925" y="6622"/>
                </a:lnTo>
                <a:lnTo>
                  <a:pt x="154081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27" y="48806"/>
                </a:moveTo>
                <a:lnTo>
                  <a:pt x="124015" y="48806"/>
                </a:lnTo>
                <a:lnTo>
                  <a:pt x="129349" y="53314"/>
                </a:lnTo>
                <a:lnTo>
                  <a:pt x="134416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88" y="91465"/>
                </a:lnTo>
                <a:lnTo>
                  <a:pt x="197953" y="80771"/>
                </a:lnTo>
                <a:lnTo>
                  <a:pt x="198386" y="67335"/>
                </a:lnTo>
                <a:lnTo>
                  <a:pt x="197427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8"/>
          <p:cNvSpPr/>
          <p:nvPr/>
        </p:nvSpPr>
        <p:spPr>
          <a:xfrm>
            <a:off x="4950165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4" h="196850">
                <a:moveTo>
                  <a:pt x="168922" y="0"/>
                </a:moveTo>
                <a:lnTo>
                  <a:pt x="85864" y="0"/>
                </a:lnTo>
                <a:lnTo>
                  <a:pt x="68291" y="754"/>
                </a:lnTo>
                <a:lnTo>
                  <a:pt x="17106" y="25527"/>
                </a:lnTo>
                <a:lnTo>
                  <a:pt x="703" y="77621"/>
                </a:lnTo>
                <a:lnTo>
                  <a:pt x="0" y="100736"/>
                </a:lnTo>
                <a:lnTo>
                  <a:pt x="1148" y="125728"/>
                </a:lnTo>
                <a:lnTo>
                  <a:pt x="17957" y="172275"/>
                </a:lnTo>
                <a:lnTo>
                  <a:pt x="63890" y="195437"/>
                </a:lnTo>
                <a:lnTo>
                  <a:pt x="85026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76" y="147599"/>
                </a:lnTo>
                <a:lnTo>
                  <a:pt x="102416" y="147358"/>
                </a:lnTo>
                <a:lnTo>
                  <a:pt x="68416" y="128727"/>
                </a:lnTo>
                <a:lnTo>
                  <a:pt x="65100" y="99593"/>
                </a:lnTo>
                <a:lnTo>
                  <a:pt x="65320" y="91429"/>
                </a:lnTo>
                <a:lnTo>
                  <a:pt x="79313" y="55214"/>
                </a:lnTo>
                <a:lnTo>
                  <a:pt x="116446" y="48806"/>
                </a:lnTo>
                <a:lnTo>
                  <a:pt x="168922" y="48806"/>
                </a:lnTo>
                <a:lnTo>
                  <a:pt x="168922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9"/>
          <p:cNvSpPr/>
          <p:nvPr/>
        </p:nvSpPr>
        <p:spPr>
          <a:xfrm>
            <a:off x="2084233" y="557446"/>
            <a:ext cx="3037840" cy="0"/>
          </a:xfrm>
          <a:custGeom>
            <a:avLst/>
            <a:gdLst/>
            <a:ahLst/>
            <a:cxnLst/>
            <a:rect l="l" t="t" r="r" b="b"/>
            <a:pathLst>
              <a:path w="3037840">
                <a:moveTo>
                  <a:pt x="0" y="0"/>
                </a:moveTo>
                <a:lnTo>
                  <a:pt x="3037458" y="0"/>
                </a:lnTo>
              </a:path>
            </a:pathLst>
          </a:custGeom>
          <a:ln w="9245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0"/>
          <p:cNvSpPr/>
          <p:nvPr/>
        </p:nvSpPr>
        <p:spPr>
          <a:xfrm>
            <a:off x="2087027" y="287964"/>
            <a:ext cx="153670" cy="21590"/>
          </a:xfrm>
          <a:custGeom>
            <a:avLst/>
            <a:gdLst/>
            <a:ahLst/>
            <a:cxnLst/>
            <a:rect l="l" t="t" r="r" b="b"/>
            <a:pathLst>
              <a:path w="153670" h="21590">
                <a:moveTo>
                  <a:pt x="94005" y="0"/>
                </a:moveTo>
                <a:lnTo>
                  <a:pt x="0" y="0"/>
                </a:lnTo>
                <a:lnTo>
                  <a:pt x="0" y="21424"/>
                </a:lnTo>
                <a:lnTo>
                  <a:pt x="153530" y="21424"/>
                </a:lnTo>
                <a:lnTo>
                  <a:pt x="152082" y="19634"/>
                </a:lnTo>
                <a:lnTo>
                  <a:pt x="142968" y="12306"/>
                </a:lnTo>
                <a:lnTo>
                  <a:pt x="130511" y="6030"/>
                </a:lnTo>
                <a:lnTo>
                  <a:pt x="114320" y="1648"/>
                </a:lnTo>
                <a:lnTo>
                  <a:pt x="9400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1"/>
          <p:cNvSpPr/>
          <p:nvPr/>
        </p:nvSpPr>
        <p:spPr>
          <a:xfrm>
            <a:off x="2084499" y="320946"/>
            <a:ext cx="174625" cy="163830"/>
          </a:xfrm>
          <a:custGeom>
            <a:avLst/>
            <a:gdLst/>
            <a:ahLst/>
            <a:cxnLst/>
            <a:rect l="l" t="t" r="r" b="b"/>
            <a:pathLst>
              <a:path w="174625" h="163830">
                <a:moveTo>
                  <a:pt x="163944" y="0"/>
                </a:moveTo>
                <a:lnTo>
                  <a:pt x="2527" y="0"/>
                </a:lnTo>
                <a:lnTo>
                  <a:pt x="2527" y="15836"/>
                </a:lnTo>
                <a:lnTo>
                  <a:pt x="62293" y="15836"/>
                </a:lnTo>
                <a:lnTo>
                  <a:pt x="71413" y="16092"/>
                </a:lnTo>
                <a:lnTo>
                  <a:pt x="107200" y="29603"/>
                </a:lnTo>
                <a:lnTo>
                  <a:pt x="109435" y="41097"/>
                </a:lnTo>
                <a:lnTo>
                  <a:pt x="6464" y="41097"/>
                </a:lnTo>
                <a:lnTo>
                  <a:pt x="6464" y="85432"/>
                </a:lnTo>
                <a:lnTo>
                  <a:pt x="109435" y="85432"/>
                </a:lnTo>
                <a:lnTo>
                  <a:pt x="108896" y="91937"/>
                </a:lnTo>
                <a:lnTo>
                  <a:pt x="71807" y="114192"/>
                </a:lnTo>
                <a:lnTo>
                  <a:pt x="58648" y="114617"/>
                </a:lnTo>
                <a:lnTo>
                  <a:pt x="0" y="114617"/>
                </a:lnTo>
                <a:lnTo>
                  <a:pt x="0" y="163436"/>
                </a:lnTo>
                <a:lnTo>
                  <a:pt x="96532" y="163436"/>
                </a:lnTo>
                <a:lnTo>
                  <a:pt x="109229" y="162817"/>
                </a:lnTo>
                <a:lnTo>
                  <a:pt x="151523" y="146608"/>
                </a:lnTo>
                <a:lnTo>
                  <a:pt x="173583" y="91007"/>
                </a:lnTo>
                <a:lnTo>
                  <a:pt x="174536" y="63550"/>
                </a:lnTo>
                <a:lnTo>
                  <a:pt x="174225" y="47411"/>
                </a:lnTo>
                <a:lnTo>
                  <a:pt x="172826" y="30884"/>
                </a:lnTo>
                <a:lnTo>
                  <a:pt x="169633" y="14803"/>
                </a:lnTo>
                <a:lnTo>
                  <a:pt x="16394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2"/>
          <p:cNvSpPr/>
          <p:nvPr/>
        </p:nvSpPr>
        <p:spPr>
          <a:xfrm>
            <a:off x="1380170" y="299553"/>
            <a:ext cx="241300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0919" y="0"/>
                </a:lnTo>
              </a:path>
            </a:pathLst>
          </a:custGeom>
          <a:ln w="19672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3"/>
          <p:cNvSpPr/>
          <p:nvPr/>
        </p:nvSpPr>
        <p:spPr>
          <a:xfrm>
            <a:off x="1393480" y="320946"/>
            <a:ext cx="328295" cy="347345"/>
          </a:xfrm>
          <a:custGeom>
            <a:avLst/>
            <a:gdLst/>
            <a:ahLst/>
            <a:cxnLst/>
            <a:rect l="l" t="t" r="r" b="b"/>
            <a:pathLst>
              <a:path w="328294" h="347344">
                <a:moveTo>
                  <a:pt x="247332" y="0"/>
                </a:moveTo>
                <a:lnTo>
                  <a:pt x="0" y="0"/>
                </a:lnTo>
                <a:lnTo>
                  <a:pt x="584" y="1447"/>
                </a:lnTo>
                <a:lnTo>
                  <a:pt x="1155" y="2768"/>
                </a:lnTo>
                <a:lnTo>
                  <a:pt x="2946" y="7365"/>
                </a:lnTo>
                <a:lnTo>
                  <a:pt x="19011" y="54178"/>
                </a:lnTo>
                <a:lnTo>
                  <a:pt x="131648" y="54178"/>
                </a:lnTo>
                <a:lnTo>
                  <a:pt x="171281" y="62202"/>
                </a:lnTo>
                <a:lnTo>
                  <a:pt x="203681" y="84069"/>
                </a:lnTo>
                <a:lnTo>
                  <a:pt x="225543" y="116473"/>
                </a:lnTo>
                <a:lnTo>
                  <a:pt x="233565" y="156108"/>
                </a:lnTo>
                <a:lnTo>
                  <a:pt x="225543" y="195715"/>
                </a:lnTo>
                <a:lnTo>
                  <a:pt x="203681" y="228095"/>
                </a:lnTo>
                <a:lnTo>
                  <a:pt x="171281" y="249945"/>
                </a:lnTo>
                <a:lnTo>
                  <a:pt x="131648" y="257962"/>
                </a:lnTo>
                <a:lnTo>
                  <a:pt x="88658" y="257962"/>
                </a:lnTo>
                <a:lnTo>
                  <a:pt x="15493" y="346824"/>
                </a:lnTo>
                <a:lnTo>
                  <a:pt x="145287" y="346824"/>
                </a:lnTo>
                <a:lnTo>
                  <a:pt x="190692" y="341176"/>
                </a:lnTo>
                <a:lnTo>
                  <a:pt x="232000" y="325112"/>
                </a:lnTo>
                <a:lnTo>
                  <a:pt x="267749" y="299951"/>
                </a:lnTo>
                <a:lnTo>
                  <a:pt x="296476" y="267011"/>
                </a:lnTo>
                <a:lnTo>
                  <a:pt x="316718" y="227611"/>
                </a:lnTo>
                <a:lnTo>
                  <a:pt x="327012" y="183070"/>
                </a:lnTo>
                <a:lnTo>
                  <a:pt x="327609" y="175552"/>
                </a:lnTo>
                <a:lnTo>
                  <a:pt x="327761" y="173621"/>
                </a:lnTo>
                <a:lnTo>
                  <a:pt x="327913" y="170446"/>
                </a:lnTo>
                <a:lnTo>
                  <a:pt x="328015" y="151511"/>
                </a:lnTo>
                <a:lnTo>
                  <a:pt x="322247" y="105886"/>
                </a:lnTo>
                <a:lnTo>
                  <a:pt x="305909" y="64463"/>
                </a:lnTo>
                <a:lnTo>
                  <a:pt x="280454" y="28686"/>
                </a:lnTo>
                <a:lnTo>
                  <a:pt x="247332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4"/>
          <p:cNvSpPr/>
          <p:nvPr/>
        </p:nvSpPr>
        <p:spPr>
          <a:xfrm>
            <a:off x="3336237" y="287964"/>
            <a:ext cx="176530" cy="21590"/>
          </a:xfrm>
          <a:custGeom>
            <a:avLst/>
            <a:gdLst/>
            <a:ahLst/>
            <a:cxnLst/>
            <a:rect l="l" t="t" r="r" b="b"/>
            <a:pathLst>
              <a:path w="176529" h="21590">
                <a:moveTo>
                  <a:pt x="175945" y="0"/>
                </a:moveTo>
                <a:lnTo>
                  <a:pt x="20218" y="0"/>
                </a:lnTo>
                <a:lnTo>
                  <a:pt x="11531" y="4203"/>
                </a:lnTo>
                <a:lnTo>
                  <a:pt x="6489" y="9537"/>
                </a:lnTo>
                <a:lnTo>
                  <a:pt x="3009" y="13271"/>
                </a:lnTo>
                <a:lnTo>
                  <a:pt x="1092" y="17310"/>
                </a:lnTo>
                <a:lnTo>
                  <a:pt x="0" y="21424"/>
                </a:lnTo>
                <a:lnTo>
                  <a:pt x="175945" y="21424"/>
                </a:lnTo>
                <a:lnTo>
                  <a:pt x="17594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5"/>
          <p:cNvSpPr/>
          <p:nvPr/>
        </p:nvSpPr>
        <p:spPr>
          <a:xfrm>
            <a:off x="3334865" y="320946"/>
            <a:ext cx="177800" cy="163830"/>
          </a:xfrm>
          <a:custGeom>
            <a:avLst/>
            <a:gdLst/>
            <a:ahLst/>
            <a:cxnLst/>
            <a:rect l="l" t="t" r="r" b="b"/>
            <a:pathLst>
              <a:path w="177800" h="163830">
                <a:moveTo>
                  <a:pt x="177317" y="0"/>
                </a:moveTo>
                <a:lnTo>
                  <a:pt x="25" y="0"/>
                </a:lnTo>
                <a:lnTo>
                  <a:pt x="0" y="163436"/>
                </a:lnTo>
                <a:lnTo>
                  <a:pt x="63411" y="163436"/>
                </a:lnTo>
                <a:lnTo>
                  <a:pt x="63411" y="20904"/>
                </a:lnTo>
                <a:lnTo>
                  <a:pt x="65087" y="18656"/>
                </a:lnTo>
                <a:lnTo>
                  <a:pt x="67602" y="15570"/>
                </a:lnTo>
                <a:lnTo>
                  <a:pt x="177317" y="15570"/>
                </a:lnTo>
                <a:lnTo>
                  <a:pt x="177317" y="0"/>
                </a:lnTo>
                <a:close/>
              </a:path>
              <a:path w="177800" h="163830">
                <a:moveTo>
                  <a:pt x="177317" y="15570"/>
                </a:moveTo>
                <a:lnTo>
                  <a:pt x="67602" y="15570"/>
                </a:lnTo>
                <a:lnTo>
                  <a:pt x="72669" y="15836"/>
                </a:lnTo>
                <a:lnTo>
                  <a:pt x="177317" y="15836"/>
                </a:lnTo>
                <a:lnTo>
                  <a:pt x="177317" y="1557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6"/>
          <p:cNvSpPr/>
          <p:nvPr/>
        </p:nvSpPr>
        <p:spPr>
          <a:xfrm>
            <a:off x="3929822" y="287964"/>
            <a:ext cx="187960" cy="21590"/>
          </a:xfrm>
          <a:custGeom>
            <a:avLst/>
            <a:gdLst/>
            <a:ahLst/>
            <a:cxnLst/>
            <a:rect l="l" t="t" r="r" b="b"/>
            <a:pathLst>
              <a:path w="187960" h="21590">
                <a:moveTo>
                  <a:pt x="140614" y="0"/>
                </a:moveTo>
                <a:lnTo>
                  <a:pt x="32004" y="0"/>
                </a:lnTo>
                <a:lnTo>
                  <a:pt x="22845" y="906"/>
                </a:lnTo>
                <a:lnTo>
                  <a:pt x="0" y="21424"/>
                </a:lnTo>
                <a:lnTo>
                  <a:pt x="187502" y="21424"/>
                </a:lnTo>
                <a:lnTo>
                  <a:pt x="152144" y="489"/>
                </a:lnTo>
                <a:lnTo>
                  <a:pt x="14061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7"/>
          <p:cNvSpPr/>
          <p:nvPr/>
        </p:nvSpPr>
        <p:spPr>
          <a:xfrm>
            <a:off x="3927892" y="320946"/>
            <a:ext cx="198755" cy="163830"/>
          </a:xfrm>
          <a:custGeom>
            <a:avLst/>
            <a:gdLst/>
            <a:ahLst/>
            <a:cxnLst/>
            <a:rect l="l" t="t" r="r" b="b"/>
            <a:pathLst>
              <a:path w="198754" h="163830">
                <a:moveTo>
                  <a:pt x="194348" y="0"/>
                </a:moveTo>
                <a:lnTo>
                  <a:pt x="101" y="0"/>
                </a:lnTo>
                <a:lnTo>
                  <a:pt x="0" y="163436"/>
                </a:lnTo>
                <a:lnTo>
                  <a:pt x="63423" y="163436"/>
                </a:lnTo>
                <a:lnTo>
                  <a:pt x="63423" y="106768"/>
                </a:lnTo>
                <a:lnTo>
                  <a:pt x="146189" y="106768"/>
                </a:lnTo>
                <a:lnTo>
                  <a:pt x="190457" y="82345"/>
                </a:lnTo>
                <a:lnTo>
                  <a:pt x="196589" y="58496"/>
                </a:lnTo>
                <a:lnTo>
                  <a:pt x="124587" y="58496"/>
                </a:lnTo>
                <a:lnTo>
                  <a:pt x="116725" y="57924"/>
                </a:lnTo>
                <a:lnTo>
                  <a:pt x="63423" y="57924"/>
                </a:lnTo>
                <a:lnTo>
                  <a:pt x="63423" y="23139"/>
                </a:lnTo>
                <a:lnTo>
                  <a:pt x="64249" y="15836"/>
                </a:lnTo>
                <a:lnTo>
                  <a:pt x="197419" y="15836"/>
                </a:lnTo>
                <a:lnTo>
                  <a:pt x="197348" y="15001"/>
                </a:lnTo>
                <a:lnTo>
                  <a:pt x="196082" y="7005"/>
                </a:lnTo>
                <a:lnTo>
                  <a:pt x="194348" y="0"/>
                </a:lnTo>
                <a:close/>
              </a:path>
              <a:path w="198754" h="163830">
                <a:moveTo>
                  <a:pt x="197419" y="15836"/>
                </a:moveTo>
                <a:lnTo>
                  <a:pt x="124028" y="15836"/>
                </a:lnTo>
                <a:lnTo>
                  <a:pt x="129349" y="20345"/>
                </a:lnTo>
                <a:lnTo>
                  <a:pt x="134404" y="24536"/>
                </a:lnTo>
                <a:lnTo>
                  <a:pt x="134950" y="30708"/>
                </a:lnTo>
                <a:lnTo>
                  <a:pt x="134950" y="43903"/>
                </a:lnTo>
                <a:lnTo>
                  <a:pt x="133007" y="49517"/>
                </a:lnTo>
                <a:lnTo>
                  <a:pt x="129921" y="52882"/>
                </a:lnTo>
                <a:lnTo>
                  <a:pt x="124587" y="58496"/>
                </a:lnTo>
                <a:lnTo>
                  <a:pt x="196589" y="58496"/>
                </a:lnTo>
                <a:lnTo>
                  <a:pt x="197953" y="47801"/>
                </a:lnTo>
                <a:lnTo>
                  <a:pt x="198386" y="34366"/>
                </a:lnTo>
                <a:lnTo>
                  <a:pt x="198135" y="24536"/>
                </a:lnTo>
                <a:lnTo>
                  <a:pt x="198042" y="23139"/>
                </a:lnTo>
                <a:lnTo>
                  <a:pt x="197419" y="1583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364562" y="1052736"/>
            <a:ext cx="8568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seo-optimo.ru/wp-content/uploads/2016/11/icon-rinok-e147850423284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9667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363926" y="6333587"/>
            <a:ext cx="84659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http://st.depositphotos.com/2398103/5098/v/950/depositphotos_50989355-stock-illustration-vector-iso-9001-ico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822" y="6332357"/>
            <a:ext cx="1005878" cy="52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16053" y="6360880"/>
            <a:ext cx="7108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менеджмента качества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82468" y="1052736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Система   менеджмента качества</a:t>
            </a:r>
            <a:endParaRPr lang="ru-RU" sz="2400" b="1" dirty="0"/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94" y="1581860"/>
            <a:ext cx="3034106" cy="4321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957" y="1581860"/>
            <a:ext cx="2805946" cy="4291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93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/>
          <p:cNvSpPr/>
          <p:nvPr/>
        </p:nvSpPr>
        <p:spPr>
          <a:xfrm>
            <a:off x="1084501" y="309503"/>
            <a:ext cx="133350" cy="433070"/>
          </a:xfrm>
          <a:custGeom>
            <a:avLst/>
            <a:gdLst/>
            <a:ahLst/>
            <a:cxnLst/>
            <a:rect l="l" t="t" r="r" b="b"/>
            <a:pathLst>
              <a:path w="133350" h="433069">
                <a:moveTo>
                  <a:pt x="40424" y="0"/>
                </a:moveTo>
                <a:lnTo>
                  <a:pt x="23204" y="41048"/>
                </a:lnTo>
                <a:lnTo>
                  <a:pt x="10520" y="84221"/>
                </a:lnTo>
                <a:lnTo>
                  <a:pt x="2681" y="129235"/>
                </a:lnTo>
                <a:lnTo>
                  <a:pt x="0" y="175806"/>
                </a:lnTo>
                <a:lnTo>
                  <a:pt x="2849" y="223919"/>
                </a:lnTo>
                <a:lnTo>
                  <a:pt x="11167" y="270340"/>
                </a:lnTo>
                <a:lnTo>
                  <a:pt x="24634" y="314799"/>
                </a:lnTo>
                <a:lnTo>
                  <a:pt x="42922" y="356950"/>
                </a:lnTo>
                <a:lnTo>
                  <a:pt x="65701" y="396465"/>
                </a:lnTo>
                <a:lnTo>
                  <a:pt x="92646" y="433019"/>
                </a:lnTo>
                <a:lnTo>
                  <a:pt x="132892" y="352971"/>
                </a:lnTo>
                <a:lnTo>
                  <a:pt x="110581" y="313001"/>
                </a:lnTo>
                <a:lnTo>
                  <a:pt x="94000" y="269817"/>
                </a:lnTo>
                <a:lnTo>
                  <a:pt x="83669" y="223900"/>
                </a:lnTo>
                <a:lnTo>
                  <a:pt x="80111" y="175806"/>
                </a:lnTo>
                <a:lnTo>
                  <a:pt x="81470" y="146234"/>
                </a:lnTo>
                <a:lnTo>
                  <a:pt x="85450" y="117424"/>
                </a:lnTo>
                <a:lnTo>
                  <a:pt x="91904" y="89481"/>
                </a:lnTo>
                <a:lnTo>
                  <a:pt x="100685" y="62509"/>
                </a:lnTo>
                <a:lnTo>
                  <a:pt x="80605" y="48206"/>
                </a:lnTo>
                <a:lnTo>
                  <a:pt x="64101" y="32721"/>
                </a:lnTo>
                <a:lnTo>
                  <a:pt x="50824" y="16503"/>
                </a:lnTo>
                <a:lnTo>
                  <a:pt x="40424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/>
          <p:nvPr/>
        </p:nvSpPr>
        <p:spPr>
          <a:xfrm>
            <a:off x="1271953" y="81132"/>
            <a:ext cx="621030" cy="808355"/>
          </a:xfrm>
          <a:custGeom>
            <a:avLst/>
            <a:gdLst/>
            <a:ahLst/>
            <a:cxnLst/>
            <a:rect l="l" t="t" r="r" b="b"/>
            <a:pathLst>
              <a:path w="621029" h="808355">
                <a:moveTo>
                  <a:pt x="50622" y="682447"/>
                </a:moveTo>
                <a:lnTo>
                  <a:pt x="0" y="745070"/>
                </a:lnTo>
                <a:lnTo>
                  <a:pt x="38953" y="767009"/>
                </a:lnTo>
                <a:lnTo>
                  <a:pt x="80404" y="784623"/>
                </a:lnTo>
                <a:lnTo>
                  <a:pt x="124050" y="797596"/>
                </a:lnTo>
                <a:lnTo>
                  <a:pt x="169591" y="805612"/>
                </a:lnTo>
                <a:lnTo>
                  <a:pt x="216725" y="808355"/>
                </a:lnTo>
                <a:lnTo>
                  <a:pt x="263897" y="805612"/>
                </a:lnTo>
                <a:lnTo>
                  <a:pt x="309285" y="797662"/>
                </a:lnTo>
                <a:lnTo>
                  <a:pt x="352894" y="784754"/>
                </a:lnTo>
                <a:lnTo>
                  <a:pt x="394314" y="767212"/>
                </a:lnTo>
                <a:lnTo>
                  <a:pt x="433240" y="745343"/>
                </a:lnTo>
                <a:lnTo>
                  <a:pt x="457099" y="728243"/>
                </a:lnTo>
                <a:lnTo>
                  <a:pt x="216725" y="728243"/>
                </a:lnTo>
                <a:lnTo>
                  <a:pt x="171987" y="725173"/>
                </a:lnTo>
                <a:lnTo>
                  <a:pt x="129120" y="716241"/>
                </a:lnTo>
                <a:lnTo>
                  <a:pt x="88530" y="701861"/>
                </a:lnTo>
                <a:lnTo>
                  <a:pt x="50622" y="682447"/>
                </a:lnTo>
                <a:close/>
              </a:path>
              <a:path w="621029" h="808355">
                <a:moveTo>
                  <a:pt x="457099" y="80111"/>
                </a:moveTo>
                <a:lnTo>
                  <a:pt x="216725" y="80111"/>
                </a:lnTo>
                <a:lnTo>
                  <a:pt x="264611" y="83625"/>
                </a:lnTo>
                <a:lnTo>
                  <a:pt x="310317" y="93832"/>
                </a:lnTo>
                <a:lnTo>
                  <a:pt x="353339" y="110232"/>
                </a:lnTo>
                <a:lnTo>
                  <a:pt x="393179" y="132322"/>
                </a:lnTo>
                <a:lnTo>
                  <a:pt x="429333" y="159602"/>
                </a:lnTo>
                <a:lnTo>
                  <a:pt x="461300" y="191569"/>
                </a:lnTo>
                <a:lnTo>
                  <a:pt x="488580" y="227723"/>
                </a:lnTo>
                <a:lnTo>
                  <a:pt x="510670" y="267563"/>
                </a:lnTo>
                <a:lnTo>
                  <a:pt x="527070" y="310585"/>
                </a:lnTo>
                <a:lnTo>
                  <a:pt x="537277" y="356291"/>
                </a:lnTo>
                <a:lnTo>
                  <a:pt x="540791" y="404177"/>
                </a:lnTo>
                <a:lnTo>
                  <a:pt x="537277" y="452066"/>
                </a:lnTo>
                <a:lnTo>
                  <a:pt x="527070" y="497773"/>
                </a:lnTo>
                <a:lnTo>
                  <a:pt x="510670" y="540797"/>
                </a:lnTo>
                <a:lnTo>
                  <a:pt x="488580" y="580636"/>
                </a:lnTo>
                <a:lnTo>
                  <a:pt x="461300" y="616790"/>
                </a:lnTo>
                <a:lnTo>
                  <a:pt x="429333" y="648757"/>
                </a:lnTo>
                <a:lnTo>
                  <a:pt x="393179" y="676035"/>
                </a:lnTo>
                <a:lnTo>
                  <a:pt x="353339" y="698124"/>
                </a:lnTo>
                <a:lnTo>
                  <a:pt x="310317" y="714523"/>
                </a:lnTo>
                <a:lnTo>
                  <a:pt x="264611" y="724729"/>
                </a:lnTo>
                <a:lnTo>
                  <a:pt x="216725" y="728243"/>
                </a:lnTo>
                <a:lnTo>
                  <a:pt x="457099" y="728243"/>
                </a:lnTo>
                <a:lnTo>
                  <a:pt x="502386" y="689843"/>
                </a:lnTo>
                <a:lnTo>
                  <a:pt x="531995" y="656823"/>
                </a:lnTo>
                <a:lnTo>
                  <a:pt x="557888" y="620697"/>
                </a:lnTo>
                <a:lnTo>
                  <a:pt x="579758" y="581772"/>
                </a:lnTo>
                <a:lnTo>
                  <a:pt x="597300" y="540351"/>
                </a:lnTo>
                <a:lnTo>
                  <a:pt x="610209" y="496741"/>
                </a:lnTo>
                <a:lnTo>
                  <a:pt x="618178" y="451248"/>
                </a:lnTo>
                <a:lnTo>
                  <a:pt x="620903" y="404177"/>
                </a:lnTo>
                <a:lnTo>
                  <a:pt x="618178" y="357106"/>
                </a:lnTo>
                <a:lnTo>
                  <a:pt x="610209" y="311613"/>
                </a:lnTo>
                <a:lnTo>
                  <a:pt x="597300" y="268003"/>
                </a:lnTo>
                <a:lnTo>
                  <a:pt x="579758" y="226582"/>
                </a:lnTo>
                <a:lnTo>
                  <a:pt x="557888" y="187657"/>
                </a:lnTo>
                <a:lnTo>
                  <a:pt x="531995" y="151531"/>
                </a:lnTo>
                <a:lnTo>
                  <a:pt x="502386" y="118511"/>
                </a:lnTo>
                <a:lnTo>
                  <a:pt x="469366" y="88903"/>
                </a:lnTo>
                <a:lnTo>
                  <a:pt x="457099" y="80111"/>
                </a:lnTo>
                <a:close/>
              </a:path>
              <a:path w="621029" h="808355">
                <a:moveTo>
                  <a:pt x="216725" y="0"/>
                </a:moveTo>
                <a:lnTo>
                  <a:pt x="167981" y="2932"/>
                </a:lnTo>
                <a:lnTo>
                  <a:pt x="120954" y="11499"/>
                </a:lnTo>
                <a:lnTo>
                  <a:pt x="75975" y="25353"/>
                </a:lnTo>
                <a:lnTo>
                  <a:pt x="33375" y="44145"/>
                </a:lnTo>
                <a:lnTo>
                  <a:pt x="51633" y="55648"/>
                </a:lnTo>
                <a:lnTo>
                  <a:pt x="66547" y="70516"/>
                </a:lnTo>
                <a:lnTo>
                  <a:pt x="78452" y="87889"/>
                </a:lnTo>
                <a:lnTo>
                  <a:pt x="87680" y="106908"/>
                </a:lnTo>
                <a:lnTo>
                  <a:pt x="118075" y="95456"/>
                </a:lnTo>
                <a:lnTo>
                  <a:pt x="149826" y="87052"/>
                </a:lnTo>
                <a:lnTo>
                  <a:pt x="182765" y="81876"/>
                </a:lnTo>
                <a:lnTo>
                  <a:pt x="216725" y="80111"/>
                </a:lnTo>
                <a:lnTo>
                  <a:pt x="457099" y="80111"/>
                </a:lnTo>
                <a:lnTo>
                  <a:pt x="433240" y="63011"/>
                </a:lnTo>
                <a:lnTo>
                  <a:pt x="394314" y="41142"/>
                </a:lnTo>
                <a:lnTo>
                  <a:pt x="352894" y="23600"/>
                </a:lnTo>
                <a:lnTo>
                  <a:pt x="309285" y="10692"/>
                </a:lnTo>
                <a:lnTo>
                  <a:pt x="263794" y="2724"/>
                </a:lnTo>
                <a:lnTo>
                  <a:pt x="216725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/>
          <p:nvPr/>
        </p:nvSpPr>
        <p:spPr>
          <a:xfrm>
            <a:off x="1084692" y="16883"/>
            <a:ext cx="266700" cy="386715"/>
          </a:xfrm>
          <a:custGeom>
            <a:avLst/>
            <a:gdLst/>
            <a:ahLst/>
            <a:cxnLst/>
            <a:rect l="l" t="t" r="r" b="b"/>
            <a:pathLst>
              <a:path w="266700" h="386715">
                <a:moveTo>
                  <a:pt x="0" y="0"/>
                </a:moveTo>
                <a:lnTo>
                  <a:pt x="8730" y="115704"/>
                </a:lnTo>
                <a:lnTo>
                  <a:pt x="24649" y="180493"/>
                </a:lnTo>
                <a:lnTo>
                  <a:pt x="59462" y="217968"/>
                </a:lnTo>
                <a:lnTo>
                  <a:pt x="124879" y="251726"/>
                </a:lnTo>
                <a:lnTo>
                  <a:pt x="186188" y="292058"/>
                </a:lnTo>
                <a:lnTo>
                  <a:pt x="226109" y="336162"/>
                </a:lnTo>
                <a:lnTo>
                  <a:pt x="247767" y="371684"/>
                </a:lnTo>
                <a:lnTo>
                  <a:pt x="254292" y="386270"/>
                </a:lnTo>
                <a:lnTo>
                  <a:pt x="266307" y="308917"/>
                </a:lnTo>
                <a:lnTo>
                  <a:pt x="262308" y="264699"/>
                </a:lnTo>
                <a:lnTo>
                  <a:pt x="235093" y="237026"/>
                </a:lnTo>
                <a:lnTo>
                  <a:pt x="177457" y="209308"/>
                </a:lnTo>
                <a:lnTo>
                  <a:pt x="90322" y="150340"/>
                </a:lnTo>
                <a:lnTo>
                  <a:pt x="35921" y="81308"/>
                </a:lnTo>
                <a:lnTo>
                  <a:pt x="7925" y="23949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/>
        </p:nvSpPr>
        <p:spPr>
          <a:xfrm>
            <a:off x="1128926" y="223067"/>
            <a:ext cx="200025" cy="224790"/>
          </a:xfrm>
          <a:custGeom>
            <a:avLst/>
            <a:gdLst/>
            <a:ahLst/>
            <a:cxnLst/>
            <a:rect l="l" t="t" r="r" b="b"/>
            <a:pathLst>
              <a:path w="200025" h="224790">
                <a:moveTo>
                  <a:pt x="2387" y="0"/>
                </a:moveTo>
                <a:lnTo>
                  <a:pt x="0" y="50276"/>
                </a:lnTo>
                <a:lnTo>
                  <a:pt x="7287" y="80648"/>
                </a:lnTo>
                <a:lnTo>
                  <a:pt x="31523" y="103366"/>
                </a:lnTo>
                <a:lnTo>
                  <a:pt x="79984" y="130683"/>
                </a:lnTo>
                <a:lnTo>
                  <a:pt x="134107" y="164315"/>
                </a:lnTo>
                <a:lnTo>
                  <a:pt x="171290" y="194497"/>
                </a:lnTo>
                <a:lnTo>
                  <a:pt x="192725" y="216254"/>
                </a:lnTo>
                <a:lnTo>
                  <a:pt x="199606" y="224612"/>
                </a:lnTo>
                <a:lnTo>
                  <a:pt x="182521" y="162086"/>
                </a:lnTo>
                <a:lnTo>
                  <a:pt x="164795" y="125504"/>
                </a:lnTo>
                <a:lnTo>
                  <a:pt x="135601" y="100700"/>
                </a:lnTo>
                <a:lnTo>
                  <a:pt x="57509" y="59348"/>
                </a:lnTo>
                <a:lnTo>
                  <a:pt x="35601" y="44235"/>
                </a:lnTo>
                <a:lnTo>
                  <a:pt x="17518" y="25381"/>
                </a:lnTo>
                <a:lnTo>
                  <a:pt x="238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/>
          <p:nvPr/>
        </p:nvSpPr>
        <p:spPr>
          <a:xfrm>
            <a:off x="1131199" y="41178"/>
            <a:ext cx="219710" cy="252095"/>
          </a:xfrm>
          <a:custGeom>
            <a:avLst/>
            <a:gdLst/>
            <a:ahLst/>
            <a:cxnLst/>
            <a:rect l="l" t="t" r="r" b="b"/>
            <a:pathLst>
              <a:path w="219710" h="252094">
                <a:moveTo>
                  <a:pt x="0" y="0"/>
                </a:moveTo>
                <a:lnTo>
                  <a:pt x="23521" y="70005"/>
                </a:lnTo>
                <a:lnTo>
                  <a:pt x="46248" y="109701"/>
                </a:lnTo>
                <a:lnTo>
                  <a:pt x="81579" y="133811"/>
                </a:lnTo>
                <a:lnTo>
                  <a:pt x="142913" y="157060"/>
                </a:lnTo>
                <a:lnTo>
                  <a:pt x="175384" y="179141"/>
                </a:lnTo>
                <a:lnTo>
                  <a:pt x="199210" y="210978"/>
                </a:lnTo>
                <a:lnTo>
                  <a:pt x="213880" y="239596"/>
                </a:lnTo>
                <a:lnTo>
                  <a:pt x="218884" y="252018"/>
                </a:lnTo>
                <a:lnTo>
                  <a:pt x="219425" y="179121"/>
                </a:lnTo>
                <a:lnTo>
                  <a:pt x="212780" y="139569"/>
                </a:lnTo>
                <a:lnTo>
                  <a:pt x="192808" y="119634"/>
                </a:lnTo>
                <a:lnTo>
                  <a:pt x="153365" y="105587"/>
                </a:lnTo>
                <a:lnTo>
                  <a:pt x="84101" y="75218"/>
                </a:lnTo>
                <a:lnTo>
                  <a:pt x="36415" y="40463"/>
                </a:lnTo>
                <a:lnTo>
                  <a:pt x="8863" y="11874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/>
          <p:cNvSpPr/>
          <p:nvPr/>
        </p:nvSpPr>
        <p:spPr>
          <a:xfrm>
            <a:off x="1097621" y="485310"/>
            <a:ext cx="402590" cy="497840"/>
          </a:xfrm>
          <a:custGeom>
            <a:avLst/>
            <a:gdLst/>
            <a:ahLst/>
            <a:cxnLst/>
            <a:rect l="l" t="t" r="r" b="b"/>
            <a:pathLst>
              <a:path w="402589" h="497839">
                <a:moveTo>
                  <a:pt x="257797" y="0"/>
                </a:moveTo>
                <a:lnTo>
                  <a:pt x="250151" y="0"/>
                </a:lnTo>
                <a:lnTo>
                  <a:pt x="0" y="497763"/>
                </a:lnTo>
                <a:lnTo>
                  <a:pt x="402336" y="127"/>
                </a:lnTo>
                <a:lnTo>
                  <a:pt x="25779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/>
          <p:cNvSpPr/>
          <p:nvPr/>
        </p:nvSpPr>
        <p:spPr>
          <a:xfrm>
            <a:off x="2089999" y="68318"/>
            <a:ext cx="3034106" cy="972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2"/>
          <p:cNvSpPr/>
          <p:nvPr/>
        </p:nvSpPr>
        <p:spPr>
          <a:xfrm>
            <a:off x="2084169" y="665878"/>
            <a:ext cx="3035846" cy="2241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3"/>
          <p:cNvSpPr/>
          <p:nvPr/>
        </p:nvSpPr>
        <p:spPr>
          <a:xfrm>
            <a:off x="2310839" y="406900"/>
            <a:ext cx="0" cy="77470"/>
          </a:xfrm>
          <a:custGeom>
            <a:avLst/>
            <a:gdLst/>
            <a:ahLst/>
            <a:cxnLst/>
            <a:rect l="l" t="t" r="r" b="b"/>
            <a:pathLst>
              <a:path h="77469">
                <a:moveTo>
                  <a:pt x="0" y="0"/>
                </a:moveTo>
                <a:lnTo>
                  <a:pt x="0" y="7747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4"/>
          <p:cNvSpPr/>
          <p:nvPr/>
        </p:nvSpPr>
        <p:spPr>
          <a:xfrm>
            <a:off x="2279127" y="382135"/>
            <a:ext cx="198120" cy="0"/>
          </a:xfrm>
          <a:custGeom>
            <a:avLst/>
            <a:gdLst/>
            <a:ahLst/>
            <a:cxnLst/>
            <a:rect l="l" t="t" r="r" b="b"/>
            <a:pathLst>
              <a:path w="198120">
                <a:moveTo>
                  <a:pt x="0" y="0"/>
                </a:moveTo>
                <a:lnTo>
                  <a:pt x="198107" y="0"/>
                </a:lnTo>
              </a:path>
            </a:pathLst>
          </a:custGeom>
          <a:ln w="49529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5"/>
          <p:cNvSpPr/>
          <p:nvPr/>
        </p:nvSpPr>
        <p:spPr>
          <a:xfrm>
            <a:off x="2310839" y="287520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85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/>
          <p:cNvSpPr/>
          <p:nvPr/>
        </p:nvSpPr>
        <p:spPr>
          <a:xfrm>
            <a:off x="2445522" y="406366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8003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7"/>
          <p:cNvSpPr/>
          <p:nvPr/>
        </p:nvSpPr>
        <p:spPr>
          <a:xfrm>
            <a:off x="2445522" y="287964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596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/>
          <p:cNvSpPr/>
          <p:nvPr/>
        </p:nvSpPr>
        <p:spPr>
          <a:xfrm>
            <a:off x="2502952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05" y="0"/>
                </a:moveTo>
                <a:lnTo>
                  <a:pt x="25247" y="0"/>
                </a:lnTo>
                <a:lnTo>
                  <a:pt x="15709" y="1117"/>
                </a:lnTo>
                <a:lnTo>
                  <a:pt x="1117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688" y="196405"/>
                </a:lnTo>
                <a:lnTo>
                  <a:pt x="174243" y="196405"/>
                </a:lnTo>
                <a:lnTo>
                  <a:pt x="174243" y="148996"/>
                </a:lnTo>
                <a:lnTo>
                  <a:pt x="69316" y="148996"/>
                </a:lnTo>
                <a:lnTo>
                  <a:pt x="66217" y="146189"/>
                </a:lnTo>
                <a:lnTo>
                  <a:pt x="64820" y="145072"/>
                </a:lnTo>
                <a:lnTo>
                  <a:pt x="63411" y="142824"/>
                </a:lnTo>
                <a:lnTo>
                  <a:pt x="63411" y="117563"/>
                </a:lnTo>
                <a:lnTo>
                  <a:pt x="170599" y="117563"/>
                </a:lnTo>
                <a:lnTo>
                  <a:pt x="170599" y="74917"/>
                </a:lnTo>
                <a:lnTo>
                  <a:pt x="63411" y="74917"/>
                </a:lnTo>
                <a:lnTo>
                  <a:pt x="63411" y="53022"/>
                </a:lnTo>
                <a:lnTo>
                  <a:pt x="66497" y="50507"/>
                </a:lnTo>
                <a:lnTo>
                  <a:pt x="68745" y="48539"/>
                </a:lnTo>
                <a:lnTo>
                  <a:pt x="72669" y="47701"/>
                </a:lnTo>
                <a:lnTo>
                  <a:pt x="173405" y="47701"/>
                </a:lnTo>
                <a:lnTo>
                  <a:pt x="173405" y="0"/>
                </a:lnTo>
                <a:close/>
              </a:path>
              <a:path w="174625" h="196850">
                <a:moveTo>
                  <a:pt x="174243" y="148717"/>
                </a:moveTo>
                <a:lnTo>
                  <a:pt x="74358" y="148717"/>
                </a:lnTo>
                <a:lnTo>
                  <a:pt x="69316" y="148996"/>
                </a:lnTo>
                <a:lnTo>
                  <a:pt x="174243" y="148996"/>
                </a:lnTo>
                <a:lnTo>
                  <a:pt x="174243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9"/>
          <p:cNvSpPr/>
          <p:nvPr/>
        </p:nvSpPr>
        <p:spPr>
          <a:xfrm>
            <a:off x="269760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1" y="906"/>
                </a:lnTo>
                <a:lnTo>
                  <a:pt x="279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89" y="139738"/>
                </a:lnTo>
                <a:lnTo>
                  <a:pt x="190444" y="115314"/>
                </a:lnTo>
                <a:lnTo>
                  <a:pt x="196577" y="91465"/>
                </a:lnTo>
                <a:lnTo>
                  <a:pt x="124587" y="91465"/>
                </a:lnTo>
                <a:lnTo>
                  <a:pt x="116725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49" y="48806"/>
                </a:lnTo>
                <a:lnTo>
                  <a:pt x="197419" y="48806"/>
                </a:lnTo>
                <a:lnTo>
                  <a:pt x="197397" y="48390"/>
                </a:lnTo>
                <a:lnTo>
                  <a:pt x="174934" y="6622"/>
                </a:lnTo>
                <a:lnTo>
                  <a:pt x="154077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19" y="48806"/>
                </a:moveTo>
                <a:lnTo>
                  <a:pt x="124015" y="48806"/>
                </a:lnTo>
                <a:lnTo>
                  <a:pt x="129362" y="53314"/>
                </a:lnTo>
                <a:lnTo>
                  <a:pt x="134404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77" y="91465"/>
                </a:lnTo>
                <a:lnTo>
                  <a:pt x="197940" y="80771"/>
                </a:lnTo>
                <a:lnTo>
                  <a:pt x="198374" y="67335"/>
                </a:lnTo>
                <a:lnTo>
                  <a:pt x="197419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0"/>
          <p:cNvSpPr/>
          <p:nvPr/>
        </p:nvSpPr>
        <p:spPr>
          <a:xfrm>
            <a:off x="2913810" y="287964"/>
            <a:ext cx="177800" cy="196850"/>
          </a:xfrm>
          <a:custGeom>
            <a:avLst/>
            <a:gdLst/>
            <a:ahLst/>
            <a:cxnLst/>
            <a:rect l="l" t="t" r="r" b="b"/>
            <a:pathLst>
              <a:path w="177800" h="196850">
                <a:moveTo>
                  <a:pt x="177342" y="0"/>
                </a:moveTo>
                <a:lnTo>
                  <a:pt x="21602" y="0"/>
                </a:lnTo>
                <a:lnTo>
                  <a:pt x="12903" y="4203"/>
                </a:lnTo>
                <a:lnTo>
                  <a:pt x="0" y="35915"/>
                </a:lnTo>
                <a:lnTo>
                  <a:pt x="0" y="196405"/>
                </a:lnTo>
                <a:lnTo>
                  <a:pt x="63423" y="196405"/>
                </a:lnTo>
                <a:lnTo>
                  <a:pt x="63423" y="53873"/>
                </a:lnTo>
                <a:lnTo>
                  <a:pt x="65087" y="51638"/>
                </a:lnTo>
                <a:lnTo>
                  <a:pt x="67614" y="48539"/>
                </a:lnTo>
                <a:lnTo>
                  <a:pt x="177342" y="48539"/>
                </a:lnTo>
                <a:lnTo>
                  <a:pt x="177342" y="0"/>
                </a:lnTo>
                <a:close/>
              </a:path>
              <a:path w="177800" h="196850">
                <a:moveTo>
                  <a:pt x="177342" y="48539"/>
                </a:moveTo>
                <a:lnTo>
                  <a:pt x="67614" y="48539"/>
                </a:lnTo>
                <a:lnTo>
                  <a:pt x="72669" y="48806"/>
                </a:lnTo>
                <a:lnTo>
                  <a:pt x="177342" y="48806"/>
                </a:lnTo>
                <a:lnTo>
                  <a:pt x="177342" y="48539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/>
          <p:cNvSpPr/>
          <p:nvPr/>
        </p:nvSpPr>
        <p:spPr>
          <a:xfrm>
            <a:off x="3098975" y="285716"/>
            <a:ext cx="216535" cy="201295"/>
          </a:xfrm>
          <a:custGeom>
            <a:avLst/>
            <a:gdLst/>
            <a:ahLst/>
            <a:cxnLst/>
            <a:rect l="l" t="t" r="r" b="b"/>
            <a:pathLst>
              <a:path w="216535" h="201294">
                <a:moveTo>
                  <a:pt x="108051" y="0"/>
                </a:moveTo>
                <a:lnTo>
                  <a:pt x="61841" y="2844"/>
                </a:lnTo>
                <a:lnTo>
                  <a:pt x="22174" y="20205"/>
                </a:lnTo>
                <a:lnTo>
                  <a:pt x="3090" y="57807"/>
                </a:lnTo>
                <a:lnTo>
                  <a:pt x="0" y="100456"/>
                </a:lnTo>
                <a:lnTo>
                  <a:pt x="464" y="121008"/>
                </a:lnTo>
                <a:lnTo>
                  <a:pt x="9713" y="163393"/>
                </a:lnTo>
                <a:lnTo>
                  <a:pt x="40239" y="192028"/>
                </a:lnTo>
                <a:lnTo>
                  <a:pt x="85228" y="200467"/>
                </a:lnTo>
                <a:lnTo>
                  <a:pt x="108051" y="200901"/>
                </a:lnTo>
                <a:lnTo>
                  <a:pt x="130852" y="200467"/>
                </a:lnTo>
                <a:lnTo>
                  <a:pt x="175826" y="192028"/>
                </a:lnTo>
                <a:lnTo>
                  <a:pt x="206351" y="163393"/>
                </a:lnTo>
                <a:lnTo>
                  <a:pt x="209987" y="152082"/>
                </a:lnTo>
                <a:lnTo>
                  <a:pt x="108051" y="152082"/>
                </a:lnTo>
                <a:lnTo>
                  <a:pt x="96912" y="151664"/>
                </a:lnTo>
                <a:lnTo>
                  <a:pt x="66332" y="121223"/>
                </a:lnTo>
                <a:lnTo>
                  <a:pt x="65100" y="100456"/>
                </a:lnTo>
                <a:lnTo>
                  <a:pt x="65253" y="89222"/>
                </a:lnTo>
                <a:lnTo>
                  <a:pt x="87269" y="51139"/>
                </a:lnTo>
                <a:lnTo>
                  <a:pt x="108051" y="48831"/>
                </a:lnTo>
                <a:lnTo>
                  <a:pt x="210072" y="48831"/>
                </a:lnTo>
                <a:lnTo>
                  <a:pt x="206351" y="37324"/>
                </a:lnTo>
                <a:lnTo>
                  <a:pt x="193890" y="20205"/>
                </a:lnTo>
                <a:lnTo>
                  <a:pt x="175785" y="8883"/>
                </a:lnTo>
                <a:lnTo>
                  <a:pt x="154228" y="2844"/>
                </a:lnTo>
                <a:lnTo>
                  <a:pt x="131043" y="435"/>
                </a:lnTo>
                <a:lnTo>
                  <a:pt x="108051" y="0"/>
                </a:lnTo>
                <a:close/>
              </a:path>
              <a:path w="216535" h="201294">
                <a:moveTo>
                  <a:pt x="210072" y="48831"/>
                </a:moveTo>
                <a:lnTo>
                  <a:pt x="108051" y="48831"/>
                </a:lnTo>
                <a:lnTo>
                  <a:pt x="119370" y="49249"/>
                </a:lnTo>
                <a:lnTo>
                  <a:pt x="128800" y="51139"/>
                </a:lnTo>
                <a:lnTo>
                  <a:pt x="150890" y="88942"/>
                </a:lnTo>
                <a:lnTo>
                  <a:pt x="150850" y="111418"/>
                </a:lnTo>
                <a:lnTo>
                  <a:pt x="128800" y="149774"/>
                </a:lnTo>
                <a:lnTo>
                  <a:pt x="108051" y="152082"/>
                </a:lnTo>
                <a:lnTo>
                  <a:pt x="209987" y="152082"/>
                </a:lnTo>
                <a:lnTo>
                  <a:pt x="212974" y="142792"/>
                </a:lnTo>
                <a:lnTo>
                  <a:pt x="215600" y="121008"/>
                </a:lnTo>
                <a:lnTo>
                  <a:pt x="216065" y="100456"/>
                </a:lnTo>
                <a:lnTo>
                  <a:pt x="215590" y="79481"/>
                </a:lnTo>
                <a:lnTo>
                  <a:pt x="212974" y="57807"/>
                </a:lnTo>
                <a:lnTo>
                  <a:pt x="210072" y="48831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2"/>
          <p:cNvSpPr/>
          <p:nvPr/>
        </p:nvSpPr>
        <p:spPr>
          <a:xfrm>
            <a:off x="3484306" y="285716"/>
            <a:ext cx="235585" cy="198755"/>
          </a:xfrm>
          <a:custGeom>
            <a:avLst/>
            <a:gdLst/>
            <a:ahLst/>
            <a:cxnLst/>
            <a:rect l="l" t="t" r="r" b="b"/>
            <a:pathLst>
              <a:path w="235585" h="198755">
                <a:moveTo>
                  <a:pt x="117576" y="0"/>
                </a:moveTo>
                <a:lnTo>
                  <a:pt x="78039" y="13967"/>
                </a:lnTo>
                <a:lnTo>
                  <a:pt x="0" y="198653"/>
                </a:lnTo>
                <a:lnTo>
                  <a:pt x="66789" y="198653"/>
                </a:lnTo>
                <a:lnTo>
                  <a:pt x="82219" y="158267"/>
                </a:lnTo>
                <a:lnTo>
                  <a:pt x="218360" y="158267"/>
                </a:lnTo>
                <a:lnTo>
                  <a:pt x="199688" y="113360"/>
                </a:lnTo>
                <a:lnTo>
                  <a:pt x="97383" y="113360"/>
                </a:lnTo>
                <a:lnTo>
                  <a:pt x="115062" y="63690"/>
                </a:lnTo>
                <a:lnTo>
                  <a:pt x="115633" y="62293"/>
                </a:lnTo>
                <a:lnTo>
                  <a:pt x="116713" y="59474"/>
                </a:lnTo>
                <a:lnTo>
                  <a:pt x="177283" y="59474"/>
                </a:lnTo>
                <a:lnTo>
                  <a:pt x="162471" y="23850"/>
                </a:lnTo>
                <a:lnTo>
                  <a:pt x="154191" y="10892"/>
                </a:lnTo>
                <a:lnTo>
                  <a:pt x="143595" y="3719"/>
                </a:lnTo>
                <a:lnTo>
                  <a:pt x="131213" y="649"/>
                </a:lnTo>
                <a:lnTo>
                  <a:pt x="117576" y="0"/>
                </a:lnTo>
                <a:close/>
              </a:path>
              <a:path w="235585" h="198755">
                <a:moveTo>
                  <a:pt x="218360" y="158267"/>
                </a:moveTo>
                <a:lnTo>
                  <a:pt x="152933" y="158267"/>
                </a:lnTo>
                <a:lnTo>
                  <a:pt x="168363" y="198653"/>
                </a:lnTo>
                <a:lnTo>
                  <a:pt x="235153" y="198653"/>
                </a:lnTo>
                <a:lnTo>
                  <a:pt x="218360" y="158267"/>
                </a:lnTo>
                <a:close/>
              </a:path>
              <a:path w="235585" h="198755">
                <a:moveTo>
                  <a:pt x="177283" y="59474"/>
                </a:moveTo>
                <a:lnTo>
                  <a:pt x="118402" y="59474"/>
                </a:lnTo>
                <a:lnTo>
                  <a:pt x="120103" y="63690"/>
                </a:lnTo>
                <a:lnTo>
                  <a:pt x="137782" y="113360"/>
                </a:lnTo>
                <a:lnTo>
                  <a:pt x="199688" y="113360"/>
                </a:lnTo>
                <a:lnTo>
                  <a:pt x="177283" y="59474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3"/>
          <p:cNvSpPr/>
          <p:nvPr/>
        </p:nvSpPr>
        <p:spPr>
          <a:xfrm>
            <a:off x="3729188" y="287964"/>
            <a:ext cx="179070" cy="196850"/>
          </a:xfrm>
          <a:custGeom>
            <a:avLst/>
            <a:gdLst/>
            <a:ahLst/>
            <a:cxnLst/>
            <a:rect l="l" t="t" r="r" b="b"/>
            <a:pathLst>
              <a:path w="179070" h="196850">
                <a:moveTo>
                  <a:pt x="94284" y="75768"/>
                </a:moveTo>
                <a:lnTo>
                  <a:pt x="3657" y="75768"/>
                </a:lnTo>
                <a:lnTo>
                  <a:pt x="3657" y="118402"/>
                </a:lnTo>
                <a:lnTo>
                  <a:pt x="99898" y="118402"/>
                </a:lnTo>
                <a:lnTo>
                  <a:pt x="105232" y="118694"/>
                </a:lnTo>
                <a:lnTo>
                  <a:pt x="113639" y="124307"/>
                </a:lnTo>
                <a:lnTo>
                  <a:pt x="113919" y="129641"/>
                </a:lnTo>
                <a:lnTo>
                  <a:pt x="113919" y="137210"/>
                </a:lnTo>
                <a:lnTo>
                  <a:pt x="113093" y="142265"/>
                </a:lnTo>
                <a:lnTo>
                  <a:pt x="108051" y="145351"/>
                </a:lnTo>
                <a:lnTo>
                  <a:pt x="104952" y="147027"/>
                </a:lnTo>
                <a:lnTo>
                  <a:pt x="100469" y="147599"/>
                </a:lnTo>
                <a:lnTo>
                  <a:pt x="0" y="147599"/>
                </a:lnTo>
                <a:lnTo>
                  <a:pt x="0" y="196405"/>
                </a:lnTo>
                <a:lnTo>
                  <a:pt x="121070" y="196508"/>
                </a:lnTo>
                <a:lnTo>
                  <a:pt x="162191" y="187705"/>
                </a:lnTo>
                <a:lnTo>
                  <a:pt x="178951" y="145351"/>
                </a:lnTo>
                <a:lnTo>
                  <a:pt x="178898" y="135152"/>
                </a:lnTo>
                <a:lnTo>
                  <a:pt x="159107" y="99572"/>
                </a:lnTo>
                <a:lnTo>
                  <a:pt x="145084" y="97358"/>
                </a:lnTo>
                <a:lnTo>
                  <a:pt x="145084" y="96253"/>
                </a:lnTo>
                <a:lnTo>
                  <a:pt x="170309" y="76034"/>
                </a:lnTo>
                <a:lnTo>
                  <a:pt x="102971" y="76034"/>
                </a:lnTo>
                <a:lnTo>
                  <a:pt x="94284" y="75768"/>
                </a:lnTo>
                <a:close/>
              </a:path>
              <a:path w="179070" h="196850">
                <a:moveTo>
                  <a:pt x="109994" y="0"/>
                </a:moveTo>
                <a:lnTo>
                  <a:pt x="1130" y="0"/>
                </a:lnTo>
                <a:lnTo>
                  <a:pt x="1130" y="48818"/>
                </a:lnTo>
                <a:lnTo>
                  <a:pt x="99898" y="48818"/>
                </a:lnTo>
                <a:lnTo>
                  <a:pt x="103263" y="49390"/>
                </a:lnTo>
                <a:lnTo>
                  <a:pt x="105524" y="50215"/>
                </a:lnTo>
                <a:lnTo>
                  <a:pt x="110286" y="52476"/>
                </a:lnTo>
                <a:lnTo>
                  <a:pt x="110832" y="56400"/>
                </a:lnTo>
                <a:lnTo>
                  <a:pt x="110832" y="64261"/>
                </a:lnTo>
                <a:lnTo>
                  <a:pt x="110553" y="69024"/>
                </a:lnTo>
                <a:lnTo>
                  <a:pt x="107188" y="72097"/>
                </a:lnTo>
                <a:lnTo>
                  <a:pt x="102971" y="76034"/>
                </a:lnTo>
                <a:lnTo>
                  <a:pt x="170309" y="76034"/>
                </a:lnTo>
                <a:lnTo>
                  <a:pt x="172008" y="71801"/>
                </a:lnTo>
                <a:lnTo>
                  <a:pt x="173406" y="63120"/>
                </a:lnTo>
                <a:lnTo>
                  <a:pt x="173624" y="56400"/>
                </a:lnTo>
                <a:lnTo>
                  <a:pt x="173549" y="48818"/>
                </a:lnTo>
                <a:lnTo>
                  <a:pt x="151153" y="5679"/>
                </a:lnTo>
                <a:lnTo>
                  <a:pt x="123998" y="175"/>
                </a:lnTo>
                <a:lnTo>
                  <a:pt x="10999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4"/>
          <p:cNvSpPr/>
          <p:nvPr/>
        </p:nvSpPr>
        <p:spPr>
          <a:xfrm>
            <a:off x="4144084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31" y="0"/>
                </a:moveTo>
                <a:lnTo>
                  <a:pt x="25247" y="0"/>
                </a:lnTo>
                <a:lnTo>
                  <a:pt x="15735" y="1117"/>
                </a:lnTo>
                <a:lnTo>
                  <a:pt x="1130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714" y="196405"/>
                </a:lnTo>
                <a:lnTo>
                  <a:pt x="174256" y="196405"/>
                </a:lnTo>
                <a:lnTo>
                  <a:pt x="174256" y="148996"/>
                </a:lnTo>
                <a:lnTo>
                  <a:pt x="69329" y="148996"/>
                </a:lnTo>
                <a:lnTo>
                  <a:pt x="66230" y="146189"/>
                </a:lnTo>
                <a:lnTo>
                  <a:pt x="64833" y="145072"/>
                </a:lnTo>
                <a:lnTo>
                  <a:pt x="63423" y="142824"/>
                </a:lnTo>
                <a:lnTo>
                  <a:pt x="63423" y="117563"/>
                </a:lnTo>
                <a:lnTo>
                  <a:pt x="170624" y="117563"/>
                </a:lnTo>
                <a:lnTo>
                  <a:pt x="170624" y="74917"/>
                </a:lnTo>
                <a:lnTo>
                  <a:pt x="63423" y="74917"/>
                </a:lnTo>
                <a:lnTo>
                  <a:pt x="63423" y="53022"/>
                </a:lnTo>
                <a:lnTo>
                  <a:pt x="66522" y="50507"/>
                </a:lnTo>
                <a:lnTo>
                  <a:pt x="68770" y="48539"/>
                </a:lnTo>
                <a:lnTo>
                  <a:pt x="72682" y="47701"/>
                </a:lnTo>
                <a:lnTo>
                  <a:pt x="173431" y="47701"/>
                </a:lnTo>
                <a:lnTo>
                  <a:pt x="173431" y="0"/>
                </a:lnTo>
                <a:close/>
              </a:path>
              <a:path w="174625" h="196850">
                <a:moveTo>
                  <a:pt x="174256" y="148717"/>
                </a:moveTo>
                <a:lnTo>
                  <a:pt x="74383" y="148717"/>
                </a:lnTo>
                <a:lnTo>
                  <a:pt x="69329" y="148996"/>
                </a:lnTo>
                <a:lnTo>
                  <a:pt x="174256" y="148996"/>
                </a:lnTo>
                <a:lnTo>
                  <a:pt x="174256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5"/>
          <p:cNvSpPr/>
          <p:nvPr/>
        </p:nvSpPr>
        <p:spPr>
          <a:xfrm>
            <a:off x="4331396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5" h="196850">
                <a:moveTo>
                  <a:pt x="168910" y="0"/>
                </a:moveTo>
                <a:lnTo>
                  <a:pt x="85864" y="0"/>
                </a:lnTo>
                <a:lnTo>
                  <a:pt x="68299" y="754"/>
                </a:lnTo>
                <a:lnTo>
                  <a:pt x="17132" y="25527"/>
                </a:lnTo>
                <a:lnTo>
                  <a:pt x="701" y="77621"/>
                </a:lnTo>
                <a:lnTo>
                  <a:pt x="0" y="100736"/>
                </a:lnTo>
                <a:lnTo>
                  <a:pt x="1150" y="125728"/>
                </a:lnTo>
                <a:lnTo>
                  <a:pt x="17970" y="172275"/>
                </a:lnTo>
                <a:lnTo>
                  <a:pt x="63894" y="195437"/>
                </a:lnTo>
                <a:lnTo>
                  <a:pt x="85013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63" y="147599"/>
                </a:lnTo>
                <a:lnTo>
                  <a:pt x="102424" y="147358"/>
                </a:lnTo>
                <a:lnTo>
                  <a:pt x="68418" y="128727"/>
                </a:lnTo>
                <a:lnTo>
                  <a:pt x="65112" y="99593"/>
                </a:lnTo>
                <a:lnTo>
                  <a:pt x="65329" y="91429"/>
                </a:lnTo>
                <a:lnTo>
                  <a:pt x="79316" y="55214"/>
                </a:lnTo>
                <a:lnTo>
                  <a:pt x="116459" y="48806"/>
                </a:lnTo>
                <a:lnTo>
                  <a:pt x="168910" y="48806"/>
                </a:lnTo>
                <a:lnTo>
                  <a:pt x="16891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6"/>
          <p:cNvSpPr/>
          <p:nvPr/>
        </p:nvSpPr>
        <p:spPr>
          <a:xfrm>
            <a:off x="4508815" y="287964"/>
            <a:ext cx="222250" cy="196850"/>
          </a:xfrm>
          <a:custGeom>
            <a:avLst/>
            <a:gdLst/>
            <a:ahLst/>
            <a:cxnLst/>
            <a:rect l="l" t="t" r="r" b="b"/>
            <a:pathLst>
              <a:path w="222250" h="196850">
                <a:moveTo>
                  <a:pt x="70713" y="0"/>
                </a:moveTo>
                <a:lnTo>
                  <a:pt x="0" y="0"/>
                </a:lnTo>
                <a:lnTo>
                  <a:pt x="78574" y="140576"/>
                </a:lnTo>
                <a:lnTo>
                  <a:pt x="47155" y="196405"/>
                </a:lnTo>
                <a:lnTo>
                  <a:pt x="116192" y="196405"/>
                </a:lnTo>
                <a:lnTo>
                  <a:pt x="176937" y="83616"/>
                </a:lnTo>
                <a:lnTo>
                  <a:pt x="111683" y="83616"/>
                </a:lnTo>
                <a:lnTo>
                  <a:pt x="70713" y="0"/>
                </a:lnTo>
                <a:close/>
              </a:path>
              <a:path w="222250" h="196850">
                <a:moveTo>
                  <a:pt x="221970" y="0"/>
                </a:moveTo>
                <a:lnTo>
                  <a:pt x="152933" y="0"/>
                </a:lnTo>
                <a:lnTo>
                  <a:pt x="111683" y="83616"/>
                </a:lnTo>
                <a:lnTo>
                  <a:pt x="176937" y="83616"/>
                </a:lnTo>
                <a:lnTo>
                  <a:pt x="22197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7"/>
          <p:cNvSpPr/>
          <p:nvPr/>
        </p:nvSpPr>
        <p:spPr>
          <a:xfrm>
            <a:off x="473694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2" y="906"/>
                </a:lnTo>
                <a:lnTo>
                  <a:pt x="281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77" y="139738"/>
                </a:lnTo>
                <a:lnTo>
                  <a:pt x="190451" y="115314"/>
                </a:lnTo>
                <a:lnTo>
                  <a:pt x="196588" y="91465"/>
                </a:lnTo>
                <a:lnTo>
                  <a:pt x="124587" y="91465"/>
                </a:lnTo>
                <a:lnTo>
                  <a:pt x="116713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36" y="48806"/>
                </a:lnTo>
                <a:lnTo>
                  <a:pt x="197427" y="48806"/>
                </a:lnTo>
                <a:lnTo>
                  <a:pt x="197406" y="48390"/>
                </a:lnTo>
                <a:lnTo>
                  <a:pt x="174925" y="6622"/>
                </a:lnTo>
                <a:lnTo>
                  <a:pt x="154081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27" y="48806"/>
                </a:moveTo>
                <a:lnTo>
                  <a:pt x="124015" y="48806"/>
                </a:lnTo>
                <a:lnTo>
                  <a:pt x="129349" y="53314"/>
                </a:lnTo>
                <a:lnTo>
                  <a:pt x="134416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88" y="91465"/>
                </a:lnTo>
                <a:lnTo>
                  <a:pt x="197953" y="80771"/>
                </a:lnTo>
                <a:lnTo>
                  <a:pt x="198386" y="67335"/>
                </a:lnTo>
                <a:lnTo>
                  <a:pt x="197427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8"/>
          <p:cNvSpPr/>
          <p:nvPr/>
        </p:nvSpPr>
        <p:spPr>
          <a:xfrm>
            <a:off x="4950165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4" h="196850">
                <a:moveTo>
                  <a:pt x="168922" y="0"/>
                </a:moveTo>
                <a:lnTo>
                  <a:pt x="85864" y="0"/>
                </a:lnTo>
                <a:lnTo>
                  <a:pt x="68291" y="754"/>
                </a:lnTo>
                <a:lnTo>
                  <a:pt x="17106" y="25527"/>
                </a:lnTo>
                <a:lnTo>
                  <a:pt x="703" y="77621"/>
                </a:lnTo>
                <a:lnTo>
                  <a:pt x="0" y="100736"/>
                </a:lnTo>
                <a:lnTo>
                  <a:pt x="1148" y="125728"/>
                </a:lnTo>
                <a:lnTo>
                  <a:pt x="17957" y="172275"/>
                </a:lnTo>
                <a:lnTo>
                  <a:pt x="63890" y="195437"/>
                </a:lnTo>
                <a:lnTo>
                  <a:pt x="85026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76" y="147599"/>
                </a:lnTo>
                <a:lnTo>
                  <a:pt x="102416" y="147358"/>
                </a:lnTo>
                <a:lnTo>
                  <a:pt x="68416" y="128727"/>
                </a:lnTo>
                <a:lnTo>
                  <a:pt x="65100" y="99593"/>
                </a:lnTo>
                <a:lnTo>
                  <a:pt x="65320" y="91429"/>
                </a:lnTo>
                <a:lnTo>
                  <a:pt x="79313" y="55214"/>
                </a:lnTo>
                <a:lnTo>
                  <a:pt x="116446" y="48806"/>
                </a:lnTo>
                <a:lnTo>
                  <a:pt x="168922" y="48806"/>
                </a:lnTo>
                <a:lnTo>
                  <a:pt x="168922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9"/>
          <p:cNvSpPr/>
          <p:nvPr/>
        </p:nvSpPr>
        <p:spPr>
          <a:xfrm>
            <a:off x="2084233" y="557446"/>
            <a:ext cx="3037840" cy="0"/>
          </a:xfrm>
          <a:custGeom>
            <a:avLst/>
            <a:gdLst/>
            <a:ahLst/>
            <a:cxnLst/>
            <a:rect l="l" t="t" r="r" b="b"/>
            <a:pathLst>
              <a:path w="3037840">
                <a:moveTo>
                  <a:pt x="0" y="0"/>
                </a:moveTo>
                <a:lnTo>
                  <a:pt x="3037458" y="0"/>
                </a:lnTo>
              </a:path>
            </a:pathLst>
          </a:custGeom>
          <a:ln w="9245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0"/>
          <p:cNvSpPr/>
          <p:nvPr/>
        </p:nvSpPr>
        <p:spPr>
          <a:xfrm>
            <a:off x="2087027" y="287964"/>
            <a:ext cx="153670" cy="21590"/>
          </a:xfrm>
          <a:custGeom>
            <a:avLst/>
            <a:gdLst/>
            <a:ahLst/>
            <a:cxnLst/>
            <a:rect l="l" t="t" r="r" b="b"/>
            <a:pathLst>
              <a:path w="153670" h="21590">
                <a:moveTo>
                  <a:pt x="94005" y="0"/>
                </a:moveTo>
                <a:lnTo>
                  <a:pt x="0" y="0"/>
                </a:lnTo>
                <a:lnTo>
                  <a:pt x="0" y="21424"/>
                </a:lnTo>
                <a:lnTo>
                  <a:pt x="153530" y="21424"/>
                </a:lnTo>
                <a:lnTo>
                  <a:pt x="152082" y="19634"/>
                </a:lnTo>
                <a:lnTo>
                  <a:pt x="142968" y="12306"/>
                </a:lnTo>
                <a:lnTo>
                  <a:pt x="130511" y="6030"/>
                </a:lnTo>
                <a:lnTo>
                  <a:pt x="114320" y="1648"/>
                </a:lnTo>
                <a:lnTo>
                  <a:pt x="9400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1"/>
          <p:cNvSpPr/>
          <p:nvPr/>
        </p:nvSpPr>
        <p:spPr>
          <a:xfrm>
            <a:off x="2084499" y="320946"/>
            <a:ext cx="174625" cy="163830"/>
          </a:xfrm>
          <a:custGeom>
            <a:avLst/>
            <a:gdLst/>
            <a:ahLst/>
            <a:cxnLst/>
            <a:rect l="l" t="t" r="r" b="b"/>
            <a:pathLst>
              <a:path w="174625" h="163830">
                <a:moveTo>
                  <a:pt x="163944" y="0"/>
                </a:moveTo>
                <a:lnTo>
                  <a:pt x="2527" y="0"/>
                </a:lnTo>
                <a:lnTo>
                  <a:pt x="2527" y="15836"/>
                </a:lnTo>
                <a:lnTo>
                  <a:pt x="62293" y="15836"/>
                </a:lnTo>
                <a:lnTo>
                  <a:pt x="71413" y="16092"/>
                </a:lnTo>
                <a:lnTo>
                  <a:pt x="107200" y="29603"/>
                </a:lnTo>
                <a:lnTo>
                  <a:pt x="109435" y="41097"/>
                </a:lnTo>
                <a:lnTo>
                  <a:pt x="6464" y="41097"/>
                </a:lnTo>
                <a:lnTo>
                  <a:pt x="6464" y="85432"/>
                </a:lnTo>
                <a:lnTo>
                  <a:pt x="109435" y="85432"/>
                </a:lnTo>
                <a:lnTo>
                  <a:pt x="108896" y="91937"/>
                </a:lnTo>
                <a:lnTo>
                  <a:pt x="71807" y="114192"/>
                </a:lnTo>
                <a:lnTo>
                  <a:pt x="58648" y="114617"/>
                </a:lnTo>
                <a:lnTo>
                  <a:pt x="0" y="114617"/>
                </a:lnTo>
                <a:lnTo>
                  <a:pt x="0" y="163436"/>
                </a:lnTo>
                <a:lnTo>
                  <a:pt x="96532" y="163436"/>
                </a:lnTo>
                <a:lnTo>
                  <a:pt x="109229" y="162817"/>
                </a:lnTo>
                <a:lnTo>
                  <a:pt x="151523" y="146608"/>
                </a:lnTo>
                <a:lnTo>
                  <a:pt x="173583" y="91007"/>
                </a:lnTo>
                <a:lnTo>
                  <a:pt x="174536" y="63550"/>
                </a:lnTo>
                <a:lnTo>
                  <a:pt x="174225" y="47411"/>
                </a:lnTo>
                <a:lnTo>
                  <a:pt x="172826" y="30884"/>
                </a:lnTo>
                <a:lnTo>
                  <a:pt x="169633" y="14803"/>
                </a:lnTo>
                <a:lnTo>
                  <a:pt x="16394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2"/>
          <p:cNvSpPr/>
          <p:nvPr/>
        </p:nvSpPr>
        <p:spPr>
          <a:xfrm>
            <a:off x="1380170" y="299553"/>
            <a:ext cx="241300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0919" y="0"/>
                </a:lnTo>
              </a:path>
            </a:pathLst>
          </a:custGeom>
          <a:ln w="19672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3"/>
          <p:cNvSpPr/>
          <p:nvPr/>
        </p:nvSpPr>
        <p:spPr>
          <a:xfrm>
            <a:off x="1393480" y="320946"/>
            <a:ext cx="328295" cy="347345"/>
          </a:xfrm>
          <a:custGeom>
            <a:avLst/>
            <a:gdLst/>
            <a:ahLst/>
            <a:cxnLst/>
            <a:rect l="l" t="t" r="r" b="b"/>
            <a:pathLst>
              <a:path w="328294" h="347344">
                <a:moveTo>
                  <a:pt x="247332" y="0"/>
                </a:moveTo>
                <a:lnTo>
                  <a:pt x="0" y="0"/>
                </a:lnTo>
                <a:lnTo>
                  <a:pt x="584" y="1447"/>
                </a:lnTo>
                <a:lnTo>
                  <a:pt x="1155" y="2768"/>
                </a:lnTo>
                <a:lnTo>
                  <a:pt x="2946" y="7365"/>
                </a:lnTo>
                <a:lnTo>
                  <a:pt x="19011" y="54178"/>
                </a:lnTo>
                <a:lnTo>
                  <a:pt x="131648" y="54178"/>
                </a:lnTo>
                <a:lnTo>
                  <a:pt x="171281" y="62202"/>
                </a:lnTo>
                <a:lnTo>
                  <a:pt x="203681" y="84069"/>
                </a:lnTo>
                <a:lnTo>
                  <a:pt x="225543" y="116473"/>
                </a:lnTo>
                <a:lnTo>
                  <a:pt x="233565" y="156108"/>
                </a:lnTo>
                <a:lnTo>
                  <a:pt x="225543" y="195715"/>
                </a:lnTo>
                <a:lnTo>
                  <a:pt x="203681" y="228095"/>
                </a:lnTo>
                <a:lnTo>
                  <a:pt x="171281" y="249945"/>
                </a:lnTo>
                <a:lnTo>
                  <a:pt x="131648" y="257962"/>
                </a:lnTo>
                <a:lnTo>
                  <a:pt x="88658" y="257962"/>
                </a:lnTo>
                <a:lnTo>
                  <a:pt x="15493" y="346824"/>
                </a:lnTo>
                <a:lnTo>
                  <a:pt x="145287" y="346824"/>
                </a:lnTo>
                <a:lnTo>
                  <a:pt x="190692" y="341176"/>
                </a:lnTo>
                <a:lnTo>
                  <a:pt x="232000" y="325112"/>
                </a:lnTo>
                <a:lnTo>
                  <a:pt x="267749" y="299951"/>
                </a:lnTo>
                <a:lnTo>
                  <a:pt x="296476" y="267011"/>
                </a:lnTo>
                <a:lnTo>
                  <a:pt x="316718" y="227611"/>
                </a:lnTo>
                <a:lnTo>
                  <a:pt x="327012" y="183070"/>
                </a:lnTo>
                <a:lnTo>
                  <a:pt x="327609" y="175552"/>
                </a:lnTo>
                <a:lnTo>
                  <a:pt x="327761" y="173621"/>
                </a:lnTo>
                <a:lnTo>
                  <a:pt x="327913" y="170446"/>
                </a:lnTo>
                <a:lnTo>
                  <a:pt x="328015" y="151511"/>
                </a:lnTo>
                <a:lnTo>
                  <a:pt x="322247" y="105886"/>
                </a:lnTo>
                <a:lnTo>
                  <a:pt x="305909" y="64463"/>
                </a:lnTo>
                <a:lnTo>
                  <a:pt x="280454" y="28686"/>
                </a:lnTo>
                <a:lnTo>
                  <a:pt x="247332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4"/>
          <p:cNvSpPr/>
          <p:nvPr/>
        </p:nvSpPr>
        <p:spPr>
          <a:xfrm>
            <a:off x="3336237" y="287964"/>
            <a:ext cx="176530" cy="21590"/>
          </a:xfrm>
          <a:custGeom>
            <a:avLst/>
            <a:gdLst/>
            <a:ahLst/>
            <a:cxnLst/>
            <a:rect l="l" t="t" r="r" b="b"/>
            <a:pathLst>
              <a:path w="176529" h="21590">
                <a:moveTo>
                  <a:pt x="175945" y="0"/>
                </a:moveTo>
                <a:lnTo>
                  <a:pt x="20218" y="0"/>
                </a:lnTo>
                <a:lnTo>
                  <a:pt x="11531" y="4203"/>
                </a:lnTo>
                <a:lnTo>
                  <a:pt x="6489" y="9537"/>
                </a:lnTo>
                <a:lnTo>
                  <a:pt x="3009" y="13271"/>
                </a:lnTo>
                <a:lnTo>
                  <a:pt x="1092" y="17310"/>
                </a:lnTo>
                <a:lnTo>
                  <a:pt x="0" y="21424"/>
                </a:lnTo>
                <a:lnTo>
                  <a:pt x="175945" y="21424"/>
                </a:lnTo>
                <a:lnTo>
                  <a:pt x="17594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5"/>
          <p:cNvSpPr/>
          <p:nvPr/>
        </p:nvSpPr>
        <p:spPr>
          <a:xfrm>
            <a:off x="3334865" y="320946"/>
            <a:ext cx="177800" cy="163830"/>
          </a:xfrm>
          <a:custGeom>
            <a:avLst/>
            <a:gdLst/>
            <a:ahLst/>
            <a:cxnLst/>
            <a:rect l="l" t="t" r="r" b="b"/>
            <a:pathLst>
              <a:path w="177800" h="163830">
                <a:moveTo>
                  <a:pt x="177317" y="0"/>
                </a:moveTo>
                <a:lnTo>
                  <a:pt x="25" y="0"/>
                </a:lnTo>
                <a:lnTo>
                  <a:pt x="0" y="163436"/>
                </a:lnTo>
                <a:lnTo>
                  <a:pt x="63411" y="163436"/>
                </a:lnTo>
                <a:lnTo>
                  <a:pt x="63411" y="20904"/>
                </a:lnTo>
                <a:lnTo>
                  <a:pt x="65087" y="18656"/>
                </a:lnTo>
                <a:lnTo>
                  <a:pt x="67602" y="15570"/>
                </a:lnTo>
                <a:lnTo>
                  <a:pt x="177317" y="15570"/>
                </a:lnTo>
                <a:lnTo>
                  <a:pt x="177317" y="0"/>
                </a:lnTo>
                <a:close/>
              </a:path>
              <a:path w="177800" h="163830">
                <a:moveTo>
                  <a:pt x="177317" y="15570"/>
                </a:moveTo>
                <a:lnTo>
                  <a:pt x="67602" y="15570"/>
                </a:lnTo>
                <a:lnTo>
                  <a:pt x="72669" y="15836"/>
                </a:lnTo>
                <a:lnTo>
                  <a:pt x="177317" y="15836"/>
                </a:lnTo>
                <a:lnTo>
                  <a:pt x="177317" y="1557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6"/>
          <p:cNvSpPr/>
          <p:nvPr/>
        </p:nvSpPr>
        <p:spPr>
          <a:xfrm>
            <a:off x="3929822" y="287964"/>
            <a:ext cx="187960" cy="21590"/>
          </a:xfrm>
          <a:custGeom>
            <a:avLst/>
            <a:gdLst/>
            <a:ahLst/>
            <a:cxnLst/>
            <a:rect l="l" t="t" r="r" b="b"/>
            <a:pathLst>
              <a:path w="187960" h="21590">
                <a:moveTo>
                  <a:pt x="140614" y="0"/>
                </a:moveTo>
                <a:lnTo>
                  <a:pt x="32004" y="0"/>
                </a:lnTo>
                <a:lnTo>
                  <a:pt x="22845" y="906"/>
                </a:lnTo>
                <a:lnTo>
                  <a:pt x="0" y="21424"/>
                </a:lnTo>
                <a:lnTo>
                  <a:pt x="187502" y="21424"/>
                </a:lnTo>
                <a:lnTo>
                  <a:pt x="152144" y="489"/>
                </a:lnTo>
                <a:lnTo>
                  <a:pt x="14061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7"/>
          <p:cNvSpPr/>
          <p:nvPr/>
        </p:nvSpPr>
        <p:spPr>
          <a:xfrm>
            <a:off x="3927892" y="320946"/>
            <a:ext cx="198755" cy="163830"/>
          </a:xfrm>
          <a:custGeom>
            <a:avLst/>
            <a:gdLst/>
            <a:ahLst/>
            <a:cxnLst/>
            <a:rect l="l" t="t" r="r" b="b"/>
            <a:pathLst>
              <a:path w="198754" h="163830">
                <a:moveTo>
                  <a:pt x="194348" y="0"/>
                </a:moveTo>
                <a:lnTo>
                  <a:pt x="101" y="0"/>
                </a:lnTo>
                <a:lnTo>
                  <a:pt x="0" y="163436"/>
                </a:lnTo>
                <a:lnTo>
                  <a:pt x="63423" y="163436"/>
                </a:lnTo>
                <a:lnTo>
                  <a:pt x="63423" y="106768"/>
                </a:lnTo>
                <a:lnTo>
                  <a:pt x="146189" y="106768"/>
                </a:lnTo>
                <a:lnTo>
                  <a:pt x="190457" y="82345"/>
                </a:lnTo>
                <a:lnTo>
                  <a:pt x="196589" y="58496"/>
                </a:lnTo>
                <a:lnTo>
                  <a:pt x="124587" y="58496"/>
                </a:lnTo>
                <a:lnTo>
                  <a:pt x="116725" y="57924"/>
                </a:lnTo>
                <a:lnTo>
                  <a:pt x="63423" y="57924"/>
                </a:lnTo>
                <a:lnTo>
                  <a:pt x="63423" y="23139"/>
                </a:lnTo>
                <a:lnTo>
                  <a:pt x="64249" y="15836"/>
                </a:lnTo>
                <a:lnTo>
                  <a:pt x="197419" y="15836"/>
                </a:lnTo>
                <a:lnTo>
                  <a:pt x="197348" y="15001"/>
                </a:lnTo>
                <a:lnTo>
                  <a:pt x="196082" y="7005"/>
                </a:lnTo>
                <a:lnTo>
                  <a:pt x="194348" y="0"/>
                </a:lnTo>
                <a:close/>
              </a:path>
              <a:path w="198754" h="163830">
                <a:moveTo>
                  <a:pt x="197419" y="15836"/>
                </a:moveTo>
                <a:lnTo>
                  <a:pt x="124028" y="15836"/>
                </a:lnTo>
                <a:lnTo>
                  <a:pt x="129349" y="20345"/>
                </a:lnTo>
                <a:lnTo>
                  <a:pt x="134404" y="24536"/>
                </a:lnTo>
                <a:lnTo>
                  <a:pt x="134950" y="30708"/>
                </a:lnTo>
                <a:lnTo>
                  <a:pt x="134950" y="43903"/>
                </a:lnTo>
                <a:lnTo>
                  <a:pt x="133007" y="49517"/>
                </a:lnTo>
                <a:lnTo>
                  <a:pt x="129921" y="52882"/>
                </a:lnTo>
                <a:lnTo>
                  <a:pt x="124587" y="58496"/>
                </a:lnTo>
                <a:lnTo>
                  <a:pt x="196589" y="58496"/>
                </a:lnTo>
                <a:lnTo>
                  <a:pt x="197953" y="47801"/>
                </a:lnTo>
                <a:lnTo>
                  <a:pt x="198386" y="34366"/>
                </a:lnTo>
                <a:lnTo>
                  <a:pt x="198135" y="24536"/>
                </a:lnTo>
                <a:lnTo>
                  <a:pt x="198042" y="23139"/>
                </a:lnTo>
                <a:lnTo>
                  <a:pt x="197419" y="1583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364562" y="1052736"/>
            <a:ext cx="8568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seo-optimo.ru/wp-content/uploads/2016/11/icon-rinok-e147850423284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9667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363926" y="6333587"/>
            <a:ext cx="84659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http://st.depositphotos.com/2398103/5098/v/950/depositphotos_50989355-stock-illustration-vector-iso-9001-ic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822" y="6332357"/>
            <a:ext cx="1005878" cy="52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16053" y="6360880"/>
            <a:ext cx="7108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менеджмента качества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271953" y="1124744"/>
            <a:ext cx="7116471" cy="8234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Наши услуги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ru-RU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Виды выполняемых работ</a:t>
            </a:r>
            <a:endParaRPr lang="ru-RU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58" y="2231722"/>
            <a:ext cx="2146264" cy="3141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152" y="2231722"/>
            <a:ext cx="2092759" cy="312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937" y="2231723"/>
            <a:ext cx="1972390" cy="312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245117"/>
            <a:ext cx="2025648" cy="3141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99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/>
          <p:cNvSpPr/>
          <p:nvPr/>
        </p:nvSpPr>
        <p:spPr>
          <a:xfrm>
            <a:off x="1084501" y="309503"/>
            <a:ext cx="133350" cy="433070"/>
          </a:xfrm>
          <a:custGeom>
            <a:avLst/>
            <a:gdLst/>
            <a:ahLst/>
            <a:cxnLst/>
            <a:rect l="l" t="t" r="r" b="b"/>
            <a:pathLst>
              <a:path w="133350" h="433069">
                <a:moveTo>
                  <a:pt x="40424" y="0"/>
                </a:moveTo>
                <a:lnTo>
                  <a:pt x="23204" y="41048"/>
                </a:lnTo>
                <a:lnTo>
                  <a:pt x="10520" y="84221"/>
                </a:lnTo>
                <a:lnTo>
                  <a:pt x="2681" y="129235"/>
                </a:lnTo>
                <a:lnTo>
                  <a:pt x="0" y="175806"/>
                </a:lnTo>
                <a:lnTo>
                  <a:pt x="2849" y="223919"/>
                </a:lnTo>
                <a:lnTo>
                  <a:pt x="11167" y="270340"/>
                </a:lnTo>
                <a:lnTo>
                  <a:pt x="24634" y="314799"/>
                </a:lnTo>
                <a:lnTo>
                  <a:pt x="42922" y="356950"/>
                </a:lnTo>
                <a:lnTo>
                  <a:pt x="65701" y="396465"/>
                </a:lnTo>
                <a:lnTo>
                  <a:pt x="92646" y="433019"/>
                </a:lnTo>
                <a:lnTo>
                  <a:pt x="132892" y="352971"/>
                </a:lnTo>
                <a:lnTo>
                  <a:pt x="110581" y="313001"/>
                </a:lnTo>
                <a:lnTo>
                  <a:pt x="94000" y="269817"/>
                </a:lnTo>
                <a:lnTo>
                  <a:pt x="83669" y="223900"/>
                </a:lnTo>
                <a:lnTo>
                  <a:pt x="80111" y="175806"/>
                </a:lnTo>
                <a:lnTo>
                  <a:pt x="81470" y="146234"/>
                </a:lnTo>
                <a:lnTo>
                  <a:pt x="85450" y="117424"/>
                </a:lnTo>
                <a:lnTo>
                  <a:pt x="91904" y="89481"/>
                </a:lnTo>
                <a:lnTo>
                  <a:pt x="100685" y="62509"/>
                </a:lnTo>
                <a:lnTo>
                  <a:pt x="80605" y="48206"/>
                </a:lnTo>
                <a:lnTo>
                  <a:pt x="64101" y="32721"/>
                </a:lnTo>
                <a:lnTo>
                  <a:pt x="50824" y="16503"/>
                </a:lnTo>
                <a:lnTo>
                  <a:pt x="40424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/>
          <p:nvPr/>
        </p:nvSpPr>
        <p:spPr>
          <a:xfrm>
            <a:off x="1271953" y="81132"/>
            <a:ext cx="621030" cy="808355"/>
          </a:xfrm>
          <a:custGeom>
            <a:avLst/>
            <a:gdLst/>
            <a:ahLst/>
            <a:cxnLst/>
            <a:rect l="l" t="t" r="r" b="b"/>
            <a:pathLst>
              <a:path w="621029" h="808355">
                <a:moveTo>
                  <a:pt x="50622" y="682447"/>
                </a:moveTo>
                <a:lnTo>
                  <a:pt x="0" y="745070"/>
                </a:lnTo>
                <a:lnTo>
                  <a:pt x="38953" y="767009"/>
                </a:lnTo>
                <a:lnTo>
                  <a:pt x="80404" y="784623"/>
                </a:lnTo>
                <a:lnTo>
                  <a:pt x="124050" y="797596"/>
                </a:lnTo>
                <a:lnTo>
                  <a:pt x="169591" y="805612"/>
                </a:lnTo>
                <a:lnTo>
                  <a:pt x="216725" y="808355"/>
                </a:lnTo>
                <a:lnTo>
                  <a:pt x="263897" y="805612"/>
                </a:lnTo>
                <a:lnTo>
                  <a:pt x="309285" y="797662"/>
                </a:lnTo>
                <a:lnTo>
                  <a:pt x="352894" y="784754"/>
                </a:lnTo>
                <a:lnTo>
                  <a:pt x="394314" y="767212"/>
                </a:lnTo>
                <a:lnTo>
                  <a:pt x="433240" y="745343"/>
                </a:lnTo>
                <a:lnTo>
                  <a:pt x="457099" y="728243"/>
                </a:lnTo>
                <a:lnTo>
                  <a:pt x="216725" y="728243"/>
                </a:lnTo>
                <a:lnTo>
                  <a:pt x="171987" y="725173"/>
                </a:lnTo>
                <a:lnTo>
                  <a:pt x="129120" y="716241"/>
                </a:lnTo>
                <a:lnTo>
                  <a:pt x="88530" y="701861"/>
                </a:lnTo>
                <a:lnTo>
                  <a:pt x="50622" y="682447"/>
                </a:lnTo>
                <a:close/>
              </a:path>
              <a:path w="621029" h="808355">
                <a:moveTo>
                  <a:pt x="457099" y="80111"/>
                </a:moveTo>
                <a:lnTo>
                  <a:pt x="216725" y="80111"/>
                </a:lnTo>
                <a:lnTo>
                  <a:pt x="264611" y="83625"/>
                </a:lnTo>
                <a:lnTo>
                  <a:pt x="310317" y="93832"/>
                </a:lnTo>
                <a:lnTo>
                  <a:pt x="353339" y="110232"/>
                </a:lnTo>
                <a:lnTo>
                  <a:pt x="393179" y="132322"/>
                </a:lnTo>
                <a:lnTo>
                  <a:pt x="429333" y="159602"/>
                </a:lnTo>
                <a:lnTo>
                  <a:pt x="461300" y="191569"/>
                </a:lnTo>
                <a:lnTo>
                  <a:pt x="488580" y="227723"/>
                </a:lnTo>
                <a:lnTo>
                  <a:pt x="510670" y="267563"/>
                </a:lnTo>
                <a:lnTo>
                  <a:pt x="527070" y="310585"/>
                </a:lnTo>
                <a:lnTo>
                  <a:pt x="537277" y="356291"/>
                </a:lnTo>
                <a:lnTo>
                  <a:pt x="540791" y="404177"/>
                </a:lnTo>
                <a:lnTo>
                  <a:pt x="537277" y="452066"/>
                </a:lnTo>
                <a:lnTo>
                  <a:pt x="527070" y="497773"/>
                </a:lnTo>
                <a:lnTo>
                  <a:pt x="510670" y="540797"/>
                </a:lnTo>
                <a:lnTo>
                  <a:pt x="488580" y="580636"/>
                </a:lnTo>
                <a:lnTo>
                  <a:pt x="461300" y="616790"/>
                </a:lnTo>
                <a:lnTo>
                  <a:pt x="429333" y="648757"/>
                </a:lnTo>
                <a:lnTo>
                  <a:pt x="393179" y="676035"/>
                </a:lnTo>
                <a:lnTo>
                  <a:pt x="353339" y="698124"/>
                </a:lnTo>
                <a:lnTo>
                  <a:pt x="310317" y="714523"/>
                </a:lnTo>
                <a:lnTo>
                  <a:pt x="264611" y="724729"/>
                </a:lnTo>
                <a:lnTo>
                  <a:pt x="216725" y="728243"/>
                </a:lnTo>
                <a:lnTo>
                  <a:pt x="457099" y="728243"/>
                </a:lnTo>
                <a:lnTo>
                  <a:pt x="502386" y="689843"/>
                </a:lnTo>
                <a:lnTo>
                  <a:pt x="531995" y="656823"/>
                </a:lnTo>
                <a:lnTo>
                  <a:pt x="557888" y="620697"/>
                </a:lnTo>
                <a:lnTo>
                  <a:pt x="579758" y="581772"/>
                </a:lnTo>
                <a:lnTo>
                  <a:pt x="597300" y="540351"/>
                </a:lnTo>
                <a:lnTo>
                  <a:pt x="610209" y="496741"/>
                </a:lnTo>
                <a:lnTo>
                  <a:pt x="618178" y="451248"/>
                </a:lnTo>
                <a:lnTo>
                  <a:pt x="620903" y="404177"/>
                </a:lnTo>
                <a:lnTo>
                  <a:pt x="618178" y="357106"/>
                </a:lnTo>
                <a:lnTo>
                  <a:pt x="610209" y="311613"/>
                </a:lnTo>
                <a:lnTo>
                  <a:pt x="597300" y="268003"/>
                </a:lnTo>
                <a:lnTo>
                  <a:pt x="579758" y="226582"/>
                </a:lnTo>
                <a:lnTo>
                  <a:pt x="557888" y="187657"/>
                </a:lnTo>
                <a:lnTo>
                  <a:pt x="531995" y="151531"/>
                </a:lnTo>
                <a:lnTo>
                  <a:pt x="502386" y="118511"/>
                </a:lnTo>
                <a:lnTo>
                  <a:pt x="469366" y="88903"/>
                </a:lnTo>
                <a:lnTo>
                  <a:pt x="457099" y="80111"/>
                </a:lnTo>
                <a:close/>
              </a:path>
              <a:path w="621029" h="808355">
                <a:moveTo>
                  <a:pt x="216725" y="0"/>
                </a:moveTo>
                <a:lnTo>
                  <a:pt x="167981" y="2932"/>
                </a:lnTo>
                <a:lnTo>
                  <a:pt x="120954" y="11499"/>
                </a:lnTo>
                <a:lnTo>
                  <a:pt x="75975" y="25353"/>
                </a:lnTo>
                <a:lnTo>
                  <a:pt x="33375" y="44145"/>
                </a:lnTo>
                <a:lnTo>
                  <a:pt x="51633" y="55648"/>
                </a:lnTo>
                <a:lnTo>
                  <a:pt x="66547" y="70516"/>
                </a:lnTo>
                <a:lnTo>
                  <a:pt x="78452" y="87889"/>
                </a:lnTo>
                <a:lnTo>
                  <a:pt x="87680" y="106908"/>
                </a:lnTo>
                <a:lnTo>
                  <a:pt x="118075" y="95456"/>
                </a:lnTo>
                <a:lnTo>
                  <a:pt x="149826" y="87052"/>
                </a:lnTo>
                <a:lnTo>
                  <a:pt x="182765" y="81876"/>
                </a:lnTo>
                <a:lnTo>
                  <a:pt x="216725" y="80111"/>
                </a:lnTo>
                <a:lnTo>
                  <a:pt x="457099" y="80111"/>
                </a:lnTo>
                <a:lnTo>
                  <a:pt x="433240" y="63011"/>
                </a:lnTo>
                <a:lnTo>
                  <a:pt x="394314" y="41142"/>
                </a:lnTo>
                <a:lnTo>
                  <a:pt x="352894" y="23600"/>
                </a:lnTo>
                <a:lnTo>
                  <a:pt x="309285" y="10692"/>
                </a:lnTo>
                <a:lnTo>
                  <a:pt x="263794" y="2724"/>
                </a:lnTo>
                <a:lnTo>
                  <a:pt x="216725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/>
          <p:nvPr/>
        </p:nvSpPr>
        <p:spPr>
          <a:xfrm>
            <a:off x="1084692" y="16883"/>
            <a:ext cx="266700" cy="386715"/>
          </a:xfrm>
          <a:custGeom>
            <a:avLst/>
            <a:gdLst/>
            <a:ahLst/>
            <a:cxnLst/>
            <a:rect l="l" t="t" r="r" b="b"/>
            <a:pathLst>
              <a:path w="266700" h="386715">
                <a:moveTo>
                  <a:pt x="0" y="0"/>
                </a:moveTo>
                <a:lnTo>
                  <a:pt x="8730" y="115704"/>
                </a:lnTo>
                <a:lnTo>
                  <a:pt x="24649" y="180493"/>
                </a:lnTo>
                <a:lnTo>
                  <a:pt x="59462" y="217968"/>
                </a:lnTo>
                <a:lnTo>
                  <a:pt x="124879" y="251726"/>
                </a:lnTo>
                <a:lnTo>
                  <a:pt x="186188" y="292058"/>
                </a:lnTo>
                <a:lnTo>
                  <a:pt x="226109" y="336162"/>
                </a:lnTo>
                <a:lnTo>
                  <a:pt x="247767" y="371684"/>
                </a:lnTo>
                <a:lnTo>
                  <a:pt x="254292" y="386270"/>
                </a:lnTo>
                <a:lnTo>
                  <a:pt x="266307" y="308917"/>
                </a:lnTo>
                <a:lnTo>
                  <a:pt x="262308" y="264699"/>
                </a:lnTo>
                <a:lnTo>
                  <a:pt x="235093" y="237026"/>
                </a:lnTo>
                <a:lnTo>
                  <a:pt x="177457" y="209308"/>
                </a:lnTo>
                <a:lnTo>
                  <a:pt x="90322" y="150340"/>
                </a:lnTo>
                <a:lnTo>
                  <a:pt x="35921" y="81308"/>
                </a:lnTo>
                <a:lnTo>
                  <a:pt x="7925" y="23949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/>
        </p:nvSpPr>
        <p:spPr>
          <a:xfrm>
            <a:off x="1128926" y="223067"/>
            <a:ext cx="200025" cy="224790"/>
          </a:xfrm>
          <a:custGeom>
            <a:avLst/>
            <a:gdLst/>
            <a:ahLst/>
            <a:cxnLst/>
            <a:rect l="l" t="t" r="r" b="b"/>
            <a:pathLst>
              <a:path w="200025" h="224790">
                <a:moveTo>
                  <a:pt x="2387" y="0"/>
                </a:moveTo>
                <a:lnTo>
                  <a:pt x="0" y="50276"/>
                </a:lnTo>
                <a:lnTo>
                  <a:pt x="7287" y="80648"/>
                </a:lnTo>
                <a:lnTo>
                  <a:pt x="31523" y="103366"/>
                </a:lnTo>
                <a:lnTo>
                  <a:pt x="79984" y="130683"/>
                </a:lnTo>
                <a:lnTo>
                  <a:pt x="134107" y="164315"/>
                </a:lnTo>
                <a:lnTo>
                  <a:pt x="171290" y="194497"/>
                </a:lnTo>
                <a:lnTo>
                  <a:pt x="192725" y="216254"/>
                </a:lnTo>
                <a:lnTo>
                  <a:pt x="199606" y="224612"/>
                </a:lnTo>
                <a:lnTo>
                  <a:pt x="182521" y="162086"/>
                </a:lnTo>
                <a:lnTo>
                  <a:pt x="164795" y="125504"/>
                </a:lnTo>
                <a:lnTo>
                  <a:pt x="135601" y="100700"/>
                </a:lnTo>
                <a:lnTo>
                  <a:pt x="57509" y="59348"/>
                </a:lnTo>
                <a:lnTo>
                  <a:pt x="35601" y="44235"/>
                </a:lnTo>
                <a:lnTo>
                  <a:pt x="17518" y="25381"/>
                </a:lnTo>
                <a:lnTo>
                  <a:pt x="238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/>
          <p:nvPr/>
        </p:nvSpPr>
        <p:spPr>
          <a:xfrm>
            <a:off x="1131199" y="41178"/>
            <a:ext cx="219710" cy="252095"/>
          </a:xfrm>
          <a:custGeom>
            <a:avLst/>
            <a:gdLst/>
            <a:ahLst/>
            <a:cxnLst/>
            <a:rect l="l" t="t" r="r" b="b"/>
            <a:pathLst>
              <a:path w="219710" h="252094">
                <a:moveTo>
                  <a:pt x="0" y="0"/>
                </a:moveTo>
                <a:lnTo>
                  <a:pt x="23521" y="70005"/>
                </a:lnTo>
                <a:lnTo>
                  <a:pt x="46248" y="109701"/>
                </a:lnTo>
                <a:lnTo>
                  <a:pt x="81579" y="133811"/>
                </a:lnTo>
                <a:lnTo>
                  <a:pt x="142913" y="157060"/>
                </a:lnTo>
                <a:lnTo>
                  <a:pt x="175384" y="179141"/>
                </a:lnTo>
                <a:lnTo>
                  <a:pt x="199210" y="210978"/>
                </a:lnTo>
                <a:lnTo>
                  <a:pt x="213880" y="239596"/>
                </a:lnTo>
                <a:lnTo>
                  <a:pt x="218884" y="252018"/>
                </a:lnTo>
                <a:lnTo>
                  <a:pt x="219425" y="179121"/>
                </a:lnTo>
                <a:lnTo>
                  <a:pt x="212780" y="139569"/>
                </a:lnTo>
                <a:lnTo>
                  <a:pt x="192808" y="119634"/>
                </a:lnTo>
                <a:lnTo>
                  <a:pt x="153365" y="105587"/>
                </a:lnTo>
                <a:lnTo>
                  <a:pt x="84101" y="75218"/>
                </a:lnTo>
                <a:lnTo>
                  <a:pt x="36415" y="40463"/>
                </a:lnTo>
                <a:lnTo>
                  <a:pt x="8863" y="11874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/>
          <p:cNvSpPr/>
          <p:nvPr/>
        </p:nvSpPr>
        <p:spPr>
          <a:xfrm>
            <a:off x="1097621" y="485310"/>
            <a:ext cx="402590" cy="497840"/>
          </a:xfrm>
          <a:custGeom>
            <a:avLst/>
            <a:gdLst/>
            <a:ahLst/>
            <a:cxnLst/>
            <a:rect l="l" t="t" r="r" b="b"/>
            <a:pathLst>
              <a:path w="402589" h="497839">
                <a:moveTo>
                  <a:pt x="257797" y="0"/>
                </a:moveTo>
                <a:lnTo>
                  <a:pt x="250151" y="0"/>
                </a:lnTo>
                <a:lnTo>
                  <a:pt x="0" y="497763"/>
                </a:lnTo>
                <a:lnTo>
                  <a:pt x="402336" y="127"/>
                </a:lnTo>
                <a:lnTo>
                  <a:pt x="25779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/>
          <p:cNvSpPr/>
          <p:nvPr/>
        </p:nvSpPr>
        <p:spPr>
          <a:xfrm>
            <a:off x="2089999" y="68318"/>
            <a:ext cx="3034106" cy="972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2"/>
          <p:cNvSpPr/>
          <p:nvPr/>
        </p:nvSpPr>
        <p:spPr>
          <a:xfrm>
            <a:off x="2084169" y="665878"/>
            <a:ext cx="3035846" cy="2241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3"/>
          <p:cNvSpPr/>
          <p:nvPr/>
        </p:nvSpPr>
        <p:spPr>
          <a:xfrm>
            <a:off x="2310839" y="406900"/>
            <a:ext cx="0" cy="77470"/>
          </a:xfrm>
          <a:custGeom>
            <a:avLst/>
            <a:gdLst/>
            <a:ahLst/>
            <a:cxnLst/>
            <a:rect l="l" t="t" r="r" b="b"/>
            <a:pathLst>
              <a:path h="77469">
                <a:moveTo>
                  <a:pt x="0" y="0"/>
                </a:moveTo>
                <a:lnTo>
                  <a:pt x="0" y="7747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4"/>
          <p:cNvSpPr/>
          <p:nvPr/>
        </p:nvSpPr>
        <p:spPr>
          <a:xfrm>
            <a:off x="2279127" y="382135"/>
            <a:ext cx="198120" cy="0"/>
          </a:xfrm>
          <a:custGeom>
            <a:avLst/>
            <a:gdLst/>
            <a:ahLst/>
            <a:cxnLst/>
            <a:rect l="l" t="t" r="r" b="b"/>
            <a:pathLst>
              <a:path w="198120">
                <a:moveTo>
                  <a:pt x="0" y="0"/>
                </a:moveTo>
                <a:lnTo>
                  <a:pt x="198107" y="0"/>
                </a:lnTo>
              </a:path>
            </a:pathLst>
          </a:custGeom>
          <a:ln w="49529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5"/>
          <p:cNvSpPr/>
          <p:nvPr/>
        </p:nvSpPr>
        <p:spPr>
          <a:xfrm>
            <a:off x="2310839" y="287520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85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/>
          <p:cNvSpPr/>
          <p:nvPr/>
        </p:nvSpPr>
        <p:spPr>
          <a:xfrm>
            <a:off x="2445522" y="406366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8003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7"/>
          <p:cNvSpPr/>
          <p:nvPr/>
        </p:nvSpPr>
        <p:spPr>
          <a:xfrm>
            <a:off x="2445522" y="287964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596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/>
          <p:cNvSpPr/>
          <p:nvPr/>
        </p:nvSpPr>
        <p:spPr>
          <a:xfrm>
            <a:off x="2502952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05" y="0"/>
                </a:moveTo>
                <a:lnTo>
                  <a:pt x="25247" y="0"/>
                </a:lnTo>
                <a:lnTo>
                  <a:pt x="15709" y="1117"/>
                </a:lnTo>
                <a:lnTo>
                  <a:pt x="1117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688" y="196405"/>
                </a:lnTo>
                <a:lnTo>
                  <a:pt x="174243" y="196405"/>
                </a:lnTo>
                <a:lnTo>
                  <a:pt x="174243" y="148996"/>
                </a:lnTo>
                <a:lnTo>
                  <a:pt x="69316" y="148996"/>
                </a:lnTo>
                <a:lnTo>
                  <a:pt x="66217" y="146189"/>
                </a:lnTo>
                <a:lnTo>
                  <a:pt x="64820" y="145072"/>
                </a:lnTo>
                <a:lnTo>
                  <a:pt x="63411" y="142824"/>
                </a:lnTo>
                <a:lnTo>
                  <a:pt x="63411" y="117563"/>
                </a:lnTo>
                <a:lnTo>
                  <a:pt x="170599" y="117563"/>
                </a:lnTo>
                <a:lnTo>
                  <a:pt x="170599" y="74917"/>
                </a:lnTo>
                <a:lnTo>
                  <a:pt x="63411" y="74917"/>
                </a:lnTo>
                <a:lnTo>
                  <a:pt x="63411" y="53022"/>
                </a:lnTo>
                <a:lnTo>
                  <a:pt x="66497" y="50507"/>
                </a:lnTo>
                <a:lnTo>
                  <a:pt x="68745" y="48539"/>
                </a:lnTo>
                <a:lnTo>
                  <a:pt x="72669" y="47701"/>
                </a:lnTo>
                <a:lnTo>
                  <a:pt x="173405" y="47701"/>
                </a:lnTo>
                <a:lnTo>
                  <a:pt x="173405" y="0"/>
                </a:lnTo>
                <a:close/>
              </a:path>
              <a:path w="174625" h="196850">
                <a:moveTo>
                  <a:pt x="174243" y="148717"/>
                </a:moveTo>
                <a:lnTo>
                  <a:pt x="74358" y="148717"/>
                </a:lnTo>
                <a:lnTo>
                  <a:pt x="69316" y="148996"/>
                </a:lnTo>
                <a:lnTo>
                  <a:pt x="174243" y="148996"/>
                </a:lnTo>
                <a:lnTo>
                  <a:pt x="174243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9"/>
          <p:cNvSpPr/>
          <p:nvPr/>
        </p:nvSpPr>
        <p:spPr>
          <a:xfrm>
            <a:off x="269760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1" y="906"/>
                </a:lnTo>
                <a:lnTo>
                  <a:pt x="279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89" y="139738"/>
                </a:lnTo>
                <a:lnTo>
                  <a:pt x="190444" y="115314"/>
                </a:lnTo>
                <a:lnTo>
                  <a:pt x="196577" y="91465"/>
                </a:lnTo>
                <a:lnTo>
                  <a:pt x="124587" y="91465"/>
                </a:lnTo>
                <a:lnTo>
                  <a:pt x="116725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49" y="48806"/>
                </a:lnTo>
                <a:lnTo>
                  <a:pt x="197419" y="48806"/>
                </a:lnTo>
                <a:lnTo>
                  <a:pt x="197397" y="48390"/>
                </a:lnTo>
                <a:lnTo>
                  <a:pt x="174934" y="6622"/>
                </a:lnTo>
                <a:lnTo>
                  <a:pt x="154077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19" y="48806"/>
                </a:moveTo>
                <a:lnTo>
                  <a:pt x="124015" y="48806"/>
                </a:lnTo>
                <a:lnTo>
                  <a:pt x="129362" y="53314"/>
                </a:lnTo>
                <a:lnTo>
                  <a:pt x="134404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77" y="91465"/>
                </a:lnTo>
                <a:lnTo>
                  <a:pt x="197940" y="80771"/>
                </a:lnTo>
                <a:lnTo>
                  <a:pt x="198374" y="67335"/>
                </a:lnTo>
                <a:lnTo>
                  <a:pt x="197419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0"/>
          <p:cNvSpPr/>
          <p:nvPr/>
        </p:nvSpPr>
        <p:spPr>
          <a:xfrm>
            <a:off x="2913810" y="287964"/>
            <a:ext cx="177800" cy="196850"/>
          </a:xfrm>
          <a:custGeom>
            <a:avLst/>
            <a:gdLst/>
            <a:ahLst/>
            <a:cxnLst/>
            <a:rect l="l" t="t" r="r" b="b"/>
            <a:pathLst>
              <a:path w="177800" h="196850">
                <a:moveTo>
                  <a:pt x="177342" y="0"/>
                </a:moveTo>
                <a:lnTo>
                  <a:pt x="21602" y="0"/>
                </a:lnTo>
                <a:lnTo>
                  <a:pt x="12903" y="4203"/>
                </a:lnTo>
                <a:lnTo>
                  <a:pt x="0" y="35915"/>
                </a:lnTo>
                <a:lnTo>
                  <a:pt x="0" y="196405"/>
                </a:lnTo>
                <a:lnTo>
                  <a:pt x="63423" y="196405"/>
                </a:lnTo>
                <a:lnTo>
                  <a:pt x="63423" y="53873"/>
                </a:lnTo>
                <a:lnTo>
                  <a:pt x="65087" y="51638"/>
                </a:lnTo>
                <a:lnTo>
                  <a:pt x="67614" y="48539"/>
                </a:lnTo>
                <a:lnTo>
                  <a:pt x="177342" y="48539"/>
                </a:lnTo>
                <a:lnTo>
                  <a:pt x="177342" y="0"/>
                </a:lnTo>
                <a:close/>
              </a:path>
              <a:path w="177800" h="196850">
                <a:moveTo>
                  <a:pt x="177342" y="48539"/>
                </a:moveTo>
                <a:lnTo>
                  <a:pt x="67614" y="48539"/>
                </a:lnTo>
                <a:lnTo>
                  <a:pt x="72669" y="48806"/>
                </a:lnTo>
                <a:lnTo>
                  <a:pt x="177342" y="48806"/>
                </a:lnTo>
                <a:lnTo>
                  <a:pt x="177342" y="48539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/>
          <p:cNvSpPr/>
          <p:nvPr/>
        </p:nvSpPr>
        <p:spPr>
          <a:xfrm>
            <a:off x="3098975" y="285716"/>
            <a:ext cx="216535" cy="201295"/>
          </a:xfrm>
          <a:custGeom>
            <a:avLst/>
            <a:gdLst/>
            <a:ahLst/>
            <a:cxnLst/>
            <a:rect l="l" t="t" r="r" b="b"/>
            <a:pathLst>
              <a:path w="216535" h="201294">
                <a:moveTo>
                  <a:pt x="108051" y="0"/>
                </a:moveTo>
                <a:lnTo>
                  <a:pt x="61841" y="2844"/>
                </a:lnTo>
                <a:lnTo>
                  <a:pt x="22174" y="20205"/>
                </a:lnTo>
                <a:lnTo>
                  <a:pt x="3090" y="57807"/>
                </a:lnTo>
                <a:lnTo>
                  <a:pt x="0" y="100456"/>
                </a:lnTo>
                <a:lnTo>
                  <a:pt x="464" y="121008"/>
                </a:lnTo>
                <a:lnTo>
                  <a:pt x="9713" y="163393"/>
                </a:lnTo>
                <a:lnTo>
                  <a:pt x="40239" y="192028"/>
                </a:lnTo>
                <a:lnTo>
                  <a:pt x="85228" y="200467"/>
                </a:lnTo>
                <a:lnTo>
                  <a:pt x="108051" y="200901"/>
                </a:lnTo>
                <a:lnTo>
                  <a:pt x="130852" y="200467"/>
                </a:lnTo>
                <a:lnTo>
                  <a:pt x="175826" y="192028"/>
                </a:lnTo>
                <a:lnTo>
                  <a:pt x="206351" y="163393"/>
                </a:lnTo>
                <a:lnTo>
                  <a:pt x="209987" y="152082"/>
                </a:lnTo>
                <a:lnTo>
                  <a:pt x="108051" y="152082"/>
                </a:lnTo>
                <a:lnTo>
                  <a:pt x="96912" y="151664"/>
                </a:lnTo>
                <a:lnTo>
                  <a:pt x="66332" y="121223"/>
                </a:lnTo>
                <a:lnTo>
                  <a:pt x="65100" y="100456"/>
                </a:lnTo>
                <a:lnTo>
                  <a:pt x="65253" y="89222"/>
                </a:lnTo>
                <a:lnTo>
                  <a:pt x="87269" y="51139"/>
                </a:lnTo>
                <a:lnTo>
                  <a:pt x="108051" y="48831"/>
                </a:lnTo>
                <a:lnTo>
                  <a:pt x="210072" y="48831"/>
                </a:lnTo>
                <a:lnTo>
                  <a:pt x="206351" y="37324"/>
                </a:lnTo>
                <a:lnTo>
                  <a:pt x="193890" y="20205"/>
                </a:lnTo>
                <a:lnTo>
                  <a:pt x="175785" y="8883"/>
                </a:lnTo>
                <a:lnTo>
                  <a:pt x="154228" y="2844"/>
                </a:lnTo>
                <a:lnTo>
                  <a:pt x="131043" y="435"/>
                </a:lnTo>
                <a:lnTo>
                  <a:pt x="108051" y="0"/>
                </a:lnTo>
                <a:close/>
              </a:path>
              <a:path w="216535" h="201294">
                <a:moveTo>
                  <a:pt x="210072" y="48831"/>
                </a:moveTo>
                <a:lnTo>
                  <a:pt x="108051" y="48831"/>
                </a:lnTo>
                <a:lnTo>
                  <a:pt x="119370" y="49249"/>
                </a:lnTo>
                <a:lnTo>
                  <a:pt x="128800" y="51139"/>
                </a:lnTo>
                <a:lnTo>
                  <a:pt x="150890" y="88942"/>
                </a:lnTo>
                <a:lnTo>
                  <a:pt x="150850" y="111418"/>
                </a:lnTo>
                <a:lnTo>
                  <a:pt x="128800" y="149774"/>
                </a:lnTo>
                <a:lnTo>
                  <a:pt x="108051" y="152082"/>
                </a:lnTo>
                <a:lnTo>
                  <a:pt x="209987" y="152082"/>
                </a:lnTo>
                <a:lnTo>
                  <a:pt x="212974" y="142792"/>
                </a:lnTo>
                <a:lnTo>
                  <a:pt x="215600" y="121008"/>
                </a:lnTo>
                <a:lnTo>
                  <a:pt x="216065" y="100456"/>
                </a:lnTo>
                <a:lnTo>
                  <a:pt x="215590" y="79481"/>
                </a:lnTo>
                <a:lnTo>
                  <a:pt x="212974" y="57807"/>
                </a:lnTo>
                <a:lnTo>
                  <a:pt x="210072" y="48831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2"/>
          <p:cNvSpPr/>
          <p:nvPr/>
        </p:nvSpPr>
        <p:spPr>
          <a:xfrm>
            <a:off x="3484306" y="285716"/>
            <a:ext cx="235585" cy="198755"/>
          </a:xfrm>
          <a:custGeom>
            <a:avLst/>
            <a:gdLst/>
            <a:ahLst/>
            <a:cxnLst/>
            <a:rect l="l" t="t" r="r" b="b"/>
            <a:pathLst>
              <a:path w="235585" h="198755">
                <a:moveTo>
                  <a:pt x="117576" y="0"/>
                </a:moveTo>
                <a:lnTo>
                  <a:pt x="78039" y="13967"/>
                </a:lnTo>
                <a:lnTo>
                  <a:pt x="0" y="198653"/>
                </a:lnTo>
                <a:lnTo>
                  <a:pt x="66789" y="198653"/>
                </a:lnTo>
                <a:lnTo>
                  <a:pt x="82219" y="158267"/>
                </a:lnTo>
                <a:lnTo>
                  <a:pt x="218360" y="158267"/>
                </a:lnTo>
                <a:lnTo>
                  <a:pt x="199688" y="113360"/>
                </a:lnTo>
                <a:lnTo>
                  <a:pt x="97383" y="113360"/>
                </a:lnTo>
                <a:lnTo>
                  <a:pt x="115062" y="63690"/>
                </a:lnTo>
                <a:lnTo>
                  <a:pt x="115633" y="62293"/>
                </a:lnTo>
                <a:lnTo>
                  <a:pt x="116713" y="59474"/>
                </a:lnTo>
                <a:lnTo>
                  <a:pt x="177283" y="59474"/>
                </a:lnTo>
                <a:lnTo>
                  <a:pt x="162471" y="23850"/>
                </a:lnTo>
                <a:lnTo>
                  <a:pt x="154191" y="10892"/>
                </a:lnTo>
                <a:lnTo>
                  <a:pt x="143595" y="3719"/>
                </a:lnTo>
                <a:lnTo>
                  <a:pt x="131213" y="649"/>
                </a:lnTo>
                <a:lnTo>
                  <a:pt x="117576" y="0"/>
                </a:lnTo>
                <a:close/>
              </a:path>
              <a:path w="235585" h="198755">
                <a:moveTo>
                  <a:pt x="218360" y="158267"/>
                </a:moveTo>
                <a:lnTo>
                  <a:pt x="152933" y="158267"/>
                </a:lnTo>
                <a:lnTo>
                  <a:pt x="168363" y="198653"/>
                </a:lnTo>
                <a:lnTo>
                  <a:pt x="235153" y="198653"/>
                </a:lnTo>
                <a:lnTo>
                  <a:pt x="218360" y="158267"/>
                </a:lnTo>
                <a:close/>
              </a:path>
              <a:path w="235585" h="198755">
                <a:moveTo>
                  <a:pt x="177283" y="59474"/>
                </a:moveTo>
                <a:lnTo>
                  <a:pt x="118402" y="59474"/>
                </a:lnTo>
                <a:lnTo>
                  <a:pt x="120103" y="63690"/>
                </a:lnTo>
                <a:lnTo>
                  <a:pt x="137782" y="113360"/>
                </a:lnTo>
                <a:lnTo>
                  <a:pt x="199688" y="113360"/>
                </a:lnTo>
                <a:lnTo>
                  <a:pt x="177283" y="59474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3"/>
          <p:cNvSpPr/>
          <p:nvPr/>
        </p:nvSpPr>
        <p:spPr>
          <a:xfrm>
            <a:off x="3729188" y="287964"/>
            <a:ext cx="179070" cy="196850"/>
          </a:xfrm>
          <a:custGeom>
            <a:avLst/>
            <a:gdLst/>
            <a:ahLst/>
            <a:cxnLst/>
            <a:rect l="l" t="t" r="r" b="b"/>
            <a:pathLst>
              <a:path w="179070" h="196850">
                <a:moveTo>
                  <a:pt x="94284" y="75768"/>
                </a:moveTo>
                <a:lnTo>
                  <a:pt x="3657" y="75768"/>
                </a:lnTo>
                <a:lnTo>
                  <a:pt x="3657" y="118402"/>
                </a:lnTo>
                <a:lnTo>
                  <a:pt x="99898" y="118402"/>
                </a:lnTo>
                <a:lnTo>
                  <a:pt x="105232" y="118694"/>
                </a:lnTo>
                <a:lnTo>
                  <a:pt x="113639" y="124307"/>
                </a:lnTo>
                <a:lnTo>
                  <a:pt x="113919" y="129641"/>
                </a:lnTo>
                <a:lnTo>
                  <a:pt x="113919" y="137210"/>
                </a:lnTo>
                <a:lnTo>
                  <a:pt x="113093" y="142265"/>
                </a:lnTo>
                <a:lnTo>
                  <a:pt x="108051" y="145351"/>
                </a:lnTo>
                <a:lnTo>
                  <a:pt x="104952" y="147027"/>
                </a:lnTo>
                <a:lnTo>
                  <a:pt x="100469" y="147599"/>
                </a:lnTo>
                <a:lnTo>
                  <a:pt x="0" y="147599"/>
                </a:lnTo>
                <a:lnTo>
                  <a:pt x="0" y="196405"/>
                </a:lnTo>
                <a:lnTo>
                  <a:pt x="121070" y="196508"/>
                </a:lnTo>
                <a:lnTo>
                  <a:pt x="162191" y="187705"/>
                </a:lnTo>
                <a:lnTo>
                  <a:pt x="178951" y="145351"/>
                </a:lnTo>
                <a:lnTo>
                  <a:pt x="178898" y="135152"/>
                </a:lnTo>
                <a:lnTo>
                  <a:pt x="159107" y="99572"/>
                </a:lnTo>
                <a:lnTo>
                  <a:pt x="145084" y="97358"/>
                </a:lnTo>
                <a:lnTo>
                  <a:pt x="145084" y="96253"/>
                </a:lnTo>
                <a:lnTo>
                  <a:pt x="170309" y="76034"/>
                </a:lnTo>
                <a:lnTo>
                  <a:pt x="102971" y="76034"/>
                </a:lnTo>
                <a:lnTo>
                  <a:pt x="94284" y="75768"/>
                </a:lnTo>
                <a:close/>
              </a:path>
              <a:path w="179070" h="196850">
                <a:moveTo>
                  <a:pt x="109994" y="0"/>
                </a:moveTo>
                <a:lnTo>
                  <a:pt x="1130" y="0"/>
                </a:lnTo>
                <a:lnTo>
                  <a:pt x="1130" y="48818"/>
                </a:lnTo>
                <a:lnTo>
                  <a:pt x="99898" y="48818"/>
                </a:lnTo>
                <a:lnTo>
                  <a:pt x="103263" y="49390"/>
                </a:lnTo>
                <a:lnTo>
                  <a:pt x="105524" y="50215"/>
                </a:lnTo>
                <a:lnTo>
                  <a:pt x="110286" y="52476"/>
                </a:lnTo>
                <a:lnTo>
                  <a:pt x="110832" y="56400"/>
                </a:lnTo>
                <a:lnTo>
                  <a:pt x="110832" y="64261"/>
                </a:lnTo>
                <a:lnTo>
                  <a:pt x="110553" y="69024"/>
                </a:lnTo>
                <a:lnTo>
                  <a:pt x="107188" y="72097"/>
                </a:lnTo>
                <a:lnTo>
                  <a:pt x="102971" y="76034"/>
                </a:lnTo>
                <a:lnTo>
                  <a:pt x="170309" y="76034"/>
                </a:lnTo>
                <a:lnTo>
                  <a:pt x="172008" y="71801"/>
                </a:lnTo>
                <a:lnTo>
                  <a:pt x="173406" y="63120"/>
                </a:lnTo>
                <a:lnTo>
                  <a:pt x="173624" y="56400"/>
                </a:lnTo>
                <a:lnTo>
                  <a:pt x="173549" y="48818"/>
                </a:lnTo>
                <a:lnTo>
                  <a:pt x="151153" y="5679"/>
                </a:lnTo>
                <a:lnTo>
                  <a:pt x="123998" y="175"/>
                </a:lnTo>
                <a:lnTo>
                  <a:pt x="10999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4"/>
          <p:cNvSpPr/>
          <p:nvPr/>
        </p:nvSpPr>
        <p:spPr>
          <a:xfrm>
            <a:off x="4144084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31" y="0"/>
                </a:moveTo>
                <a:lnTo>
                  <a:pt x="25247" y="0"/>
                </a:lnTo>
                <a:lnTo>
                  <a:pt x="15735" y="1117"/>
                </a:lnTo>
                <a:lnTo>
                  <a:pt x="1130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714" y="196405"/>
                </a:lnTo>
                <a:lnTo>
                  <a:pt x="174256" y="196405"/>
                </a:lnTo>
                <a:lnTo>
                  <a:pt x="174256" y="148996"/>
                </a:lnTo>
                <a:lnTo>
                  <a:pt x="69329" y="148996"/>
                </a:lnTo>
                <a:lnTo>
                  <a:pt x="66230" y="146189"/>
                </a:lnTo>
                <a:lnTo>
                  <a:pt x="64833" y="145072"/>
                </a:lnTo>
                <a:lnTo>
                  <a:pt x="63423" y="142824"/>
                </a:lnTo>
                <a:lnTo>
                  <a:pt x="63423" y="117563"/>
                </a:lnTo>
                <a:lnTo>
                  <a:pt x="170624" y="117563"/>
                </a:lnTo>
                <a:lnTo>
                  <a:pt x="170624" y="74917"/>
                </a:lnTo>
                <a:lnTo>
                  <a:pt x="63423" y="74917"/>
                </a:lnTo>
                <a:lnTo>
                  <a:pt x="63423" y="53022"/>
                </a:lnTo>
                <a:lnTo>
                  <a:pt x="66522" y="50507"/>
                </a:lnTo>
                <a:lnTo>
                  <a:pt x="68770" y="48539"/>
                </a:lnTo>
                <a:lnTo>
                  <a:pt x="72682" y="47701"/>
                </a:lnTo>
                <a:lnTo>
                  <a:pt x="173431" y="47701"/>
                </a:lnTo>
                <a:lnTo>
                  <a:pt x="173431" y="0"/>
                </a:lnTo>
                <a:close/>
              </a:path>
              <a:path w="174625" h="196850">
                <a:moveTo>
                  <a:pt x="174256" y="148717"/>
                </a:moveTo>
                <a:lnTo>
                  <a:pt x="74383" y="148717"/>
                </a:lnTo>
                <a:lnTo>
                  <a:pt x="69329" y="148996"/>
                </a:lnTo>
                <a:lnTo>
                  <a:pt x="174256" y="148996"/>
                </a:lnTo>
                <a:lnTo>
                  <a:pt x="174256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5"/>
          <p:cNvSpPr/>
          <p:nvPr/>
        </p:nvSpPr>
        <p:spPr>
          <a:xfrm>
            <a:off x="4331396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5" h="196850">
                <a:moveTo>
                  <a:pt x="168910" y="0"/>
                </a:moveTo>
                <a:lnTo>
                  <a:pt x="85864" y="0"/>
                </a:lnTo>
                <a:lnTo>
                  <a:pt x="68299" y="754"/>
                </a:lnTo>
                <a:lnTo>
                  <a:pt x="17132" y="25527"/>
                </a:lnTo>
                <a:lnTo>
                  <a:pt x="701" y="77621"/>
                </a:lnTo>
                <a:lnTo>
                  <a:pt x="0" y="100736"/>
                </a:lnTo>
                <a:lnTo>
                  <a:pt x="1150" y="125728"/>
                </a:lnTo>
                <a:lnTo>
                  <a:pt x="17970" y="172275"/>
                </a:lnTo>
                <a:lnTo>
                  <a:pt x="63894" y="195437"/>
                </a:lnTo>
                <a:lnTo>
                  <a:pt x="85013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63" y="147599"/>
                </a:lnTo>
                <a:lnTo>
                  <a:pt x="102424" y="147358"/>
                </a:lnTo>
                <a:lnTo>
                  <a:pt x="68418" y="128727"/>
                </a:lnTo>
                <a:lnTo>
                  <a:pt x="65112" y="99593"/>
                </a:lnTo>
                <a:lnTo>
                  <a:pt x="65329" y="91429"/>
                </a:lnTo>
                <a:lnTo>
                  <a:pt x="79316" y="55214"/>
                </a:lnTo>
                <a:lnTo>
                  <a:pt x="116459" y="48806"/>
                </a:lnTo>
                <a:lnTo>
                  <a:pt x="168910" y="48806"/>
                </a:lnTo>
                <a:lnTo>
                  <a:pt x="16891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6"/>
          <p:cNvSpPr/>
          <p:nvPr/>
        </p:nvSpPr>
        <p:spPr>
          <a:xfrm>
            <a:off x="4508815" y="287964"/>
            <a:ext cx="222250" cy="196850"/>
          </a:xfrm>
          <a:custGeom>
            <a:avLst/>
            <a:gdLst/>
            <a:ahLst/>
            <a:cxnLst/>
            <a:rect l="l" t="t" r="r" b="b"/>
            <a:pathLst>
              <a:path w="222250" h="196850">
                <a:moveTo>
                  <a:pt x="70713" y="0"/>
                </a:moveTo>
                <a:lnTo>
                  <a:pt x="0" y="0"/>
                </a:lnTo>
                <a:lnTo>
                  <a:pt x="78574" y="140576"/>
                </a:lnTo>
                <a:lnTo>
                  <a:pt x="47155" y="196405"/>
                </a:lnTo>
                <a:lnTo>
                  <a:pt x="116192" y="196405"/>
                </a:lnTo>
                <a:lnTo>
                  <a:pt x="176937" y="83616"/>
                </a:lnTo>
                <a:lnTo>
                  <a:pt x="111683" y="83616"/>
                </a:lnTo>
                <a:lnTo>
                  <a:pt x="70713" y="0"/>
                </a:lnTo>
                <a:close/>
              </a:path>
              <a:path w="222250" h="196850">
                <a:moveTo>
                  <a:pt x="221970" y="0"/>
                </a:moveTo>
                <a:lnTo>
                  <a:pt x="152933" y="0"/>
                </a:lnTo>
                <a:lnTo>
                  <a:pt x="111683" y="83616"/>
                </a:lnTo>
                <a:lnTo>
                  <a:pt x="176937" y="83616"/>
                </a:lnTo>
                <a:lnTo>
                  <a:pt x="22197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7"/>
          <p:cNvSpPr/>
          <p:nvPr/>
        </p:nvSpPr>
        <p:spPr>
          <a:xfrm>
            <a:off x="473694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2" y="906"/>
                </a:lnTo>
                <a:lnTo>
                  <a:pt x="281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77" y="139738"/>
                </a:lnTo>
                <a:lnTo>
                  <a:pt x="190451" y="115314"/>
                </a:lnTo>
                <a:lnTo>
                  <a:pt x="196588" y="91465"/>
                </a:lnTo>
                <a:lnTo>
                  <a:pt x="124587" y="91465"/>
                </a:lnTo>
                <a:lnTo>
                  <a:pt x="116713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36" y="48806"/>
                </a:lnTo>
                <a:lnTo>
                  <a:pt x="197427" y="48806"/>
                </a:lnTo>
                <a:lnTo>
                  <a:pt x="197406" y="48390"/>
                </a:lnTo>
                <a:lnTo>
                  <a:pt x="174925" y="6622"/>
                </a:lnTo>
                <a:lnTo>
                  <a:pt x="154081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27" y="48806"/>
                </a:moveTo>
                <a:lnTo>
                  <a:pt x="124015" y="48806"/>
                </a:lnTo>
                <a:lnTo>
                  <a:pt x="129349" y="53314"/>
                </a:lnTo>
                <a:lnTo>
                  <a:pt x="134416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88" y="91465"/>
                </a:lnTo>
                <a:lnTo>
                  <a:pt x="197953" y="80771"/>
                </a:lnTo>
                <a:lnTo>
                  <a:pt x="198386" y="67335"/>
                </a:lnTo>
                <a:lnTo>
                  <a:pt x="197427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8"/>
          <p:cNvSpPr/>
          <p:nvPr/>
        </p:nvSpPr>
        <p:spPr>
          <a:xfrm>
            <a:off x="4950165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4" h="196850">
                <a:moveTo>
                  <a:pt x="168922" y="0"/>
                </a:moveTo>
                <a:lnTo>
                  <a:pt x="85864" y="0"/>
                </a:lnTo>
                <a:lnTo>
                  <a:pt x="68291" y="754"/>
                </a:lnTo>
                <a:lnTo>
                  <a:pt x="17106" y="25527"/>
                </a:lnTo>
                <a:lnTo>
                  <a:pt x="703" y="77621"/>
                </a:lnTo>
                <a:lnTo>
                  <a:pt x="0" y="100736"/>
                </a:lnTo>
                <a:lnTo>
                  <a:pt x="1148" y="125728"/>
                </a:lnTo>
                <a:lnTo>
                  <a:pt x="17957" y="172275"/>
                </a:lnTo>
                <a:lnTo>
                  <a:pt x="63890" y="195437"/>
                </a:lnTo>
                <a:lnTo>
                  <a:pt x="85026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76" y="147599"/>
                </a:lnTo>
                <a:lnTo>
                  <a:pt x="102416" y="147358"/>
                </a:lnTo>
                <a:lnTo>
                  <a:pt x="68416" y="128727"/>
                </a:lnTo>
                <a:lnTo>
                  <a:pt x="65100" y="99593"/>
                </a:lnTo>
                <a:lnTo>
                  <a:pt x="65320" y="91429"/>
                </a:lnTo>
                <a:lnTo>
                  <a:pt x="79313" y="55214"/>
                </a:lnTo>
                <a:lnTo>
                  <a:pt x="116446" y="48806"/>
                </a:lnTo>
                <a:lnTo>
                  <a:pt x="168922" y="48806"/>
                </a:lnTo>
                <a:lnTo>
                  <a:pt x="168922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9"/>
          <p:cNvSpPr/>
          <p:nvPr/>
        </p:nvSpPr>
        <p:spPr>
          <a:xfrm>
            <a:off x="2084233" y="557446"/>
            <a:ext cx="3037840" cy="0"/>
          </a:xfrm>
          <a:custGeom>
            <a:avLst/>
            <a:gdLst/>
            <a:ahLst/>
            <a:cxnLst/>
            <a:rect l="l" t="t" r="r" b="b"/>
            <a:pathLst>
              <a:path w="3037840">
                <a:moveTo>
                  <a:pt x="0" y="0"/>
                </a:moveTo>
                <a:lnTo>
                  <a:pt x="3037458" y="0"/>
                </a:lnTo>
              </a:path>
            </a:pathLst>
          </a:custGeom>
          <a:ln w="9245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0"/>
          <p:cNvSpPr/>
          <p:nvPr/>
        </p:nvSpPr>
        <p:spPr>
          <a:xfrm>
            <a:off x="2087027" y="287964"/>
            <a:ext cx="153670" cy="21590"/>
          </a:xfrm>
          <a:custGeom>
            <a:avLst/>
            <a:gdLst/>
            <a:ahLst/>
            <a:cxnLst/>
            <a:rect l="l" t="t" r="r" b="b"/>
            <a:pathLst>
              <a:path w="153670" h="21590">
                <a:moveTo>
                  <a:pt x="94005" y="0"/>
                </a:moveTo>
                <a:lnTo>
                  <a:pt x="0" y="0"/>
                </a:lnTo>
                <a:lnTo>
                  <a:pt x="0" y="21424"/>
                </a:lnTo>
                <a:lnTo>
                  <a:pt x="153530" y="21424"/>
                </a:lnTo>
                <a:lnTo>
                  <a:pt x="152082" y="19634"/>
                </a:lnTo>
                <a:lnTo>
                  <a:pt x="142968" y="12306"/>
                </a:lnTo>
                <a:lnTo>
                  <a:pt x="130511" y="6030"/>
                </a:lnTo>
                <a:lnTo>
                  <a:pt x="114320" y="1648"/>
                </a:lnTo>
                <a:lnTo>
                  <a:pt x="9400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1"/>
          <p:cNvSpPr/>
          <p:nvPr/>
        </p:nvSpPr>
        <p:spPr>
          <a:xfrm>
            <a:off x="2084499" y="320946"/>
            <a:ext cx="174625" cy="163830"/>
          </a:xfrm>
          <a:custGeom>
            <a:avLst/>
            <a:gdLst/>
            <a:ahLst/>
            <a:cxnLst/>
            <a:rect l="l" t="t" r="r" b="b"/>
            <a:pathLst>
              <a:path w="174625" h="163830">
                <a:moveTo>
                  <a:pt x="163944" y="0"/>
                </a:moveTo>
                <a:lnTo>
                  <a:pt x="2527" y="0"/>
                </a:lnTo>
                <a:lnTo>
                  <a:pt x="2527" y="15836"/>
                </a:lnTo>
                <a:lnTo>
                  <a:pt x="62293" y="15836"/>
                </a:lnTo>
                <a:lnTo>
                  <a:pt x="71413" y="16092"/>
                </a:lnTo>
                <a:lnTo>
                  <a:pt x="107200" y="29603"/>
                </a:lnTo>
                <a:lnTo>
                  <a:pt x="109435" y="41097"/>
                </a:lnTo>
                <a:lnTo>
                  <a:pt x="6464" y="41097"/>
                </a:lnTo>
                <a:lnTo>
                  <a:pt x="6464" y="85432"/>
                </a:lnTo>
                <a:lnTo>
                  <a:pt x="109435" y="85432"/>
                </a:lnTo>
                <a:lnTo>
                  <a:pt x="108896" y="91937"/>
                </a:lnTo>
                <a:lnTo>
                  <a:pt x="71807" y="114192"/>
                </a:lnTo>
                <a:lnTo>
                  <a:pt x="58648" y="114617"/>
                </a:lnTo>
                <a:lnTo>
                  <a:pt x="0" y="114617"/>
                </a:lnTo>
                <a:lnTo>
                  <a:pt x="0" y="163436"/>
                </a:lnTo>
                <a:lnTo>
                  <a:pt x="96532" y="163436"/>
                </a:lnTo>
                <a:lnTo>
                  <a:pt x="109229" y="162817"/>
                </a:lnTo>
                <a:lnTo>
                  <a:pt x="151523" y="146608"/>
                </a:lnTo>
                <a:lnTo>
                  <a:pt x="173583" y="91007"/>
                </a:lnTo>
                <a:lnTo>
                  <a:pt x="174536" y="63550"/>
                </a:lnTo>
                <a:lnTo>
                  <a:pt x="174225" y="47411"/>
                </a:lnTo>
                <a:lnTo>
                  <a:pt x="172826" y="30884"/>
                </a:lnTo>
                <a:lnTo>
                  <a:pt x="169633" y="14803"/>
                </a:lnTo>
                <a:lnTo>
                  <a:pt x="16394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2"/>
          <p:cNvSpPr/>
          <p:nvPr/>
        </p:nvSpPr>
        <p:spPr>
          <a:xfrm>
            <a:off x="1380170" y="299553"/>
            <a:ext cx="241300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0919" y="0"/>
                </a:lnTo>
              </a:path>
            </a:pathLst>
          </a:custGeom>
          <a:ln w="19672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3"/>
          <p:cNvSpPr/>
          <p:nvPr/>
        </p:nvSpPr>
        <p:spPr>
          <a:xfrm>
            <a:off x="1393480" y="320946"/>
            <a:ext cx="328295" cy="347345"/>
          </a:xfrm>
          <a:custGeom>
            <a:avLst/>
            <a:gdLst/>
            <a:ahLst/>
            <a:cxnLst/>
            <a:rect l="l" t="t" r="r" b="b"/>
            <a:pathLst>
              <a:path w="328294" h="347344">
                <a:moveTo>
                  <a:pt x="247332" y="0"/>
                </a:moveTo>
                <a:lnTo>
                  <a:pt x="0" y="0"/>
                </a:lnTo>
                <a:lnTo>
                  <a:pt x="584" y="1447"/>
                </a:lnTo>
                <a:lnTo>
                  <a:pt x="1155" y="2768"/>
                </a:lnTo>
                <a:lnTo>
                  <a:pt x="2946" y="7365"/>
                </a:lnTo>
                <a:lnTo>
                  <a:pt x="19011" y="54178"/>
                </a:lnTo>
                <a:lnTo>
                  <a:pt x="131648" y="54178"/>
                </a:lnTo>
                <a:lnTo>
                  <a:pt x="171281" y="62202"/>
                </a:lnTo>
                <a:lnTo>
                  <a:pt x="203681" y="84069"/>
                </a:lnTo>
                <a:lnTo>
                  <a:pt x="225543" y="116473"/>
                </a:lnTo>
                <a:lnTo>
                  <a:pt x="233565" y="156108"/>
                </a:lnTo>
                <a:lnTo>
                  <a:pt x="225543" y="195715"/>
                </a:lnTo>
                <a:lnTo>
                  <a:pt x="203681" y="228095"/>
                </a:lnTo>
                <a:lnTo>
                  <a:pt x="171281" y="249945"/>
                </a:lnTo>
                <a:lnTo>
                  <a:pt x="131648" y="257962"/>
                </a:lnTo>
                <a:lnTo>
                  <a:pt x="88658" y="257962"/>
                </a:lnTo>
                <a:lnTo>
                  <a:pt x="15493" y="346824"/>
                </a:lnTo>
                <a:lnTo>
                  <a:pt x="145287" y="346824"/>
                </a:lnTo>
                <a:lnTo>
                  <a:pt x="190692" y="341176"/>
                </a:lnTo>
                <a:lnTo>
                  <a:pt x="232000" y="325112"/>
                </a:lnTo>
                <a:lnTo>
                  <a:pt x="267749" y="299951"/>
                </a:lnTo>
                <a:lnTo>
                  <a:pt x="296476" y="267011"/>
                </a:lnTo>
                <a:lnTo>
                  <a:pt x="316718" y="227611"/>
                </a:lnTo>
                <a:lnTo>
                  <a:pt x="327012" y="183070"/>
                </a:lnTo>
                <a:lnTo>
                  <a:pt x="327609" y="175552"/>
                </a:lnTo>
                <a:lnTo>
                  <a:pt x="327761" y="173621"/>
                </a:lnTo>
                <a:lnTo>
                  <a:pt x="327913" y="170446"/>
                </a:lnTo>
                <a:lnTo>
                  <a:pt x="328015" y="151511"/>
                </a:lnTo>
                <a:lnTo>
                  <a:pt x="322247" y="105886"/>
                </a:lnTo>
                <a:lnTo>
                  <a:pt x="305909" y="64463"/>
                </a:lnTo>
                <a:lnTo>
                  <a:pt x="280454" y="28686"/>
                </a:lnTo>
                <a:lnTo>
                  <a:pt x="247332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4"/>
          <p:cNvSpPr/>
          <p:nvPr/>
        </p:nvSpPr>
        <p:spPr>
          <a:xfrm>
            <a:off x="3336237" y="287964"/>
            <a:ext cx="176530" cy="21590"/>
          </a:xfrm>
          <a:custGeom>
            <a:avLst/>
            <a:gdLst/>
            <a:ahLst/>
            <a:cxnLst/>
            <a:rect l="l" t="t" r="r" b="b"/>
            <a:pathLst>
              <a:path w="176529" h="21590">
                <a:moveTo>
                  <a:pt x="175945" y="0"/>
                </a:moveTo>
                <a:lnTo>
                  <a:pt x="20218" y="0"/>
                </a:lnTo>
                <a:lnTo>
                  <a:pt x="11531" y="4203"/>
                </a:lnTo>
                <a:lnTo>
                  <a:pt x="6489" y="9537"/>
                </a:lnTo>
                <a:lnTo>
                  <a:pt x="3009" y="13271"/>
                </a:lnTo>
                <a:lnTo>
                  <a:pt x="1092" y="17310"/>
                </a:lnTo>
                <a:lnTo>
                  <a:pt x="0" y="21424"/>
                </a:lnTo>
                <a:lnTo>
                  <a:pt x="175945" y="21424"/>
                </a:lnTo>
                <a:lnTo>
                  <a:pt x="17594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5"/>
          <p:cNvSpPr/>
          <p:nvPr/>
        </p:nvSpPr>
        <p:spPr>
          <a:xfrm>
            <a:off x="3334865" y="320946"/>
            <a:ext cx="177800" cy="163830"/>
          </a:xfrm>
          <a:custGeom>
            <a:avLst/>
            <a:gdLst/>
            <a:ahLst/>
            <a:cxnLst/>
            <a:rect l="l" t="t" r="r" b="b"/>
            <a:pathLst>
              <a:path w="177800" h="163830">
                <a:moveTo>
                  <a:pt x="177317" y="0"/>
                </a:moveTo>
                <a:lnTo>
                  <a:pt x="25" y="0"/>
                </a:lnTo>
                <a:lnTo>
                  <a:pt x="0" y="163436"/>
                </a:lnTo>
                <a:lnTo>
                  <a:pt x="63411" y="163436"/>
                </a:lnTo>
                <a:lnTo>
                  <a:pt x="63411" y="20904"/>
                </a:lnTo>
                <a:lnTo>
                  <a:pt x="65087" y="18656"/>
                </a:lnTo>
                <a:lnTo>
                  <a:pt x="67602" y="15570"/>
                </a:lnTo>
                <a:lnTo>
                  <a:pt x="177317" y="15570"/>
                </a:lnTo>
                <a:lnTo>
                  <a:pt x="177317" y="0"/>
                </a:lnTo>
                <a:close/>
              </a:path>
              <a:path w="177800" h="163830">
                <a:moveTo>
                  <a:pt x="177317" y="15570"/>
                </a:moveTo>
                <a:lnTo>
                  <a:pt x="67602" y="15570"/>
                </a:lnTo>
                <a:lnTo>
                  <a:pt x="72669" y="15836"/>
                </a:lnTo>
                <a:lnTo>
                  <a:pt x="177317" y="15836"/>
                </a:lnTo>
                <a:lnTo>
                  <a:pt x="177317" y="1557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6"/>
          <p:cNvSpPr/>
          <p:nvPr/>
        </p:nvSpPr>
        <p:spPr>
          <a:xfrm>
            <a:off x="3929822" y="287964"/>
            <a:ext cx="187960" cy="21590"/>
          </a:xfrm>
          <a:custGeom>
            <a:avLst/>
            <a:gdLst/>
            <a:ahLst/>
            <a:cxnLst/>
            <a:rect l="l" t="t" r="r" b="b"/>
            <a:pathLst>
              <a:path w="187960" h="21590">
                <a:moveTo>
                  <a:pt x="140614" y="0"/>
                </a:moveTo>
                <a:lnTo>
                  <a:pt x="32004" y="0"/>
                </a:lnTo>
                <a:lnTo>
                  <a:pt x="22845" y="906"/>
                </a:lnTo>
                <a:lnTo>
                  <a:pt x="0" y="21424"/>
                </a:lnTo>
                <a:lnTo>
                  <a:pt x="187502" y="21424"/>
                </a:lnTo>
                <a:lnTo>
                  <a:pt x="152144" y="489"/>
                </a:lnTo>
                <a:lnTo>
                  <a:pt x="14061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7"/>
          <p:cNvSpPr/>
          <p:nvPr/>
        </p:nvSpPr>
        <p:spPr>
          <a:xfrm>
            <a:off x="3927892" y="320946"/>
            <a:ext cx="198755" cy="163830"/>
          </a:xfrm>
          <a:custGeom>
            <a:avLst/>
            <a:gdLst/>
            <a:ahLst/>
            <a:cxnLst/>
            <a:rect l="l" t="t" r="r" b="b"/>
            <a:pathLst>
              <a:path w="198754" h="163830">
                <a:moveTo>
                  <a:pt x="194348" y="0"/>
                </a:moveTo>
                <a:lnTo>
                  <a:pt x="101" y="0"/>
                </a:lnTo>
                <a:lnTo>
                  <a:pt x="0" y="163436"/>
                </a:lnTo>
                <a:lnTo>
                  <a:pt x="63423" y="163436"/>
                </a:lnTo>
                <a:lnTo>
                  <a:pt x="63423" y="106768"/>
                </a:lnTo>
                <a:lnTo>
                  <a:pt x="146189" y="106768"/>
                </a:lnTo>
                <a:lnTo>
                  <a:pt x="190457" y="82345"/>
                </a:lnTo>
                <a:lnTo>
                  <a:pt x="196589" y="58496"/>
                </a:lnTo>
                <a:lnTo>
                  <a:pt x="124587" y="58496"/>
                </a:lnTo>
                <a:lnTo>
                  <a:pt x="116725" y="57924"/>
                </a:lnTo>
                <a:lnTo>
                  <a:pt x="63423" y="57924"/>
                </a:lnTo>
                <a:lnTo>
                  <a:pt x="63423" y="23139"/>
                </a:lnTo>
                <a:lnTo>
                  <a:pt x="64249" y="15836"/>
                </a:lnTo>
                <a:lnTo>
                  <a:pt x="197419" y="15836"/>
                </a:lnTo>
                <a:lnTo>
                  <a:pt x="197348" y="15001"/>
                </a:lnTo>
                <a:lnTo>
                  <a:pt x="196082" y="7005"/>
                </a:lnTo>
                <a:lnTo>
                  <a:pt x="194348" y="0"/>
                </a:lnTo>
                <a:close/>
              </a:path>
              <a:path w="198754" h="163830">
                <a:moveTo>
                  <a:pt x="197419" y="15836"/>
                </a:moveTo>
                <a:lnTo>
                  <a:pt x="124028" y="15836"/>
                </a:lnTo>
                <a:lnTo>
                  <a:pt x="129349" y="20345"/>
                </a:lnTo>
                <a:lnTo>
                  <a:pt x="134404" y="24536"/>
                </a:lnTo>
                <a:lnTo>
                  <a:pt x="134950" y="30708"/>
                </a:lnTo>
                <a:lnTo>
                  <a:pt x="134950" y="43903"/>
                </a:lnTo>
                <a:lnTo>
                  <a:pt x="133007" y="49517"/>
                </a:lnTo>
                <a:lnTo>
                  <a:pt x="129921" y="52882"/>
                </a:lnTo>
                <a:lnTo>
                  <a:pt x="124587" y="58496"/>
                </a:lnTo>
                <a:lnTo>
                  <a:pt x="196589" y="58496"/>
                </a:lnTo>
                <a:lnTo>
                  <a:pt x="197953" y="47801"/>
                </a:lnTo>
                <a:lnTo>
                  <a:pt x="198386" y="34366"/>
                </a:lnTo>
                <a:lnTo>
                  <a:pt x="198135" y="24536"/>
                </a:lnTo>
                <a:lnTo>
                  <a:pt x="198042" y="23139"/>
                </a:lnTo>
                <a:lnTo>
                  <a:pt x="197419" y="1583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364562" y="1052736"/>
            <a:ext cx="8568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seo-optimo.ru/wp-content/uploads/2016/11/icon-rinok-e147850423284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9667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363926" y="6333587"/>
            <a:ext cx="84659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http://st.depositphotos.com/2398103/5098/v/950/depositphotos_50989355-stock-illustration-vector-iso-9001-ic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822" y="6332357"/>
            <a:ext cx="1005878" cy="52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16053" y="6360880"/>
            <a:ext cx="7108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менеджмента качества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271953" y="1124744"/>
            <a:ext cx="7116471" cy="8234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Почему с нами выгодно работать </a:t>
            </a:r>
            <a:endParaRPr lang="ru-RU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845142" y="4338370"/>
            <a:ext cx="2578623" cy="16660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Он-</a:t>
            </a:r>
            <a:r>
              <a:rPr lang="ru-RU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лайн</a:t>
            </a:r>
            <a:r>
              <a:rPr lang="ru-RU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контроль производства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продукции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работ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787718" y="2412503"/>
            <a:ext cx="2419524" cy="16335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Работаем под ключ</a:t>
            </a:r>
            <a:endParaRPr lang="ru-RU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5292080" y="2372977"/>
            <a:ext cx="2306294" cy="16251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Оптимальное соотношение цена –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качество</a:t>
            </a:r>
            <a:endParaRPr lang="ru-RU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4935700" y="4391124"/>
            <a:ext cx="2736304" cy="16660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Наличие сервисного сопровождения на весь жизненный цикл оборудования</a:t>
            </a:r>
            <a:endParaRPr lang="ru-RU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 descr="http://image.shutterstock.com/display_pic_with_logo/773554/123560770/stock-photo--d-people-man-person-with-a-checklist-and-keys-businessman-builder-12356077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352" y="2924944"/>
            <a:ext cx="1120129" cy="112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stroyges64.ru/upload/images/gallery/pric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145" y="2979406"/>
            <a:ext cx="973333" cy="109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esseo.ru/sites/default/files/Upravlenie_i_kontrol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514" y="5171400"/>
            <a:ext cx="1224536" cy="99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www.cawcawcaw.com/images/Automotive_Servic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004" y="4857608"/>
            <a:ext cx="1513144" cy="151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07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/>
          <p:cNvSpPr/>
          <p:nvPr/>
        </p:nvSpPr>
        <p:spPr>
          <a:xfrm>
            <a:off x="1084501" y="309503"/>
            <a:ext cx="133350" cy="433070"/>
          </a:xfrm>
          <a:custGeom>
            <a:avLst/>
            <a:gdLst/>
            <a:ahLst/>
            <a:cxnLst/>
            <a:rect l="l" t="t" r="r" b="b"/>
            <a:pathLst>
              <a:path w="133350" h="433069">
                <a:moveTo>
                  <a:pt x="40424" y="0"/>
                </a:moveTo>
                <a:lnTo>
                  <a:pt x="23204" y="41048"/>
                </a:lnTo>
                <a:lnTo>
                  <a:pt x="10520" y="84221"/>
                </a:lnTo>
                <a:lnTo>
                  <a:pt x="2681" y="129235"/>
                </a:lnTo>
                <a:lnTo>
                  <a:pt x="0" y="175806"/>
                </a:lnTo>
                <a:lnTo>
                  <a:pt x="2849" y="223919"/>
                </a:lnTo>
                <a:lnTo>
                  <a:pt x="11167" y="270340"/>
                </a:lnTo>
                <a:lnTo>
                  <a:pt x="24634" y="314799"/>
                </a:lnTo>
                <a:lnTo>
                  <a:pt x="42922" y="356950"/>
                </a:lnTo>
                <a:lnTo>
                  <a:pt x="65701" y="396465"/>
                </a:lnTo>
                <a:lnTo>
                  <a:pt x="92646" y="433019"/>
                </a:lnTo>
                <a:lnTo>
                  <a:pt x="132892" y="352971"/>
                </a:lnTo>
                <a:lnTo>
                  <a:pt x="110581" y="313001"/>
                </a:lnTo>
                <a:lnTo>
                  <a:pt x="94000" y="269817"/>
                </a:lnTo>
                <a:lnTo>
                  <a:pt x="83669" y="223900"/>
                </a:lnTo>
                <a:lnTo>
                  <a:pt x="80111" y="175806"/>
                </a:lnTo>
                <a:lnTo>
                  <a:pt x="81470" y="146234"/>
                </a:lnTo>
                <a:lnTo>
                  <a:pt x="85450" y="117424"/>
                </a:lnTo>
                <a:lnTo>
                  <a:pt x="91904" y="89481"/>
                </a:lnTo>
                <a:lnTo>
                  <a:pt x="100685" y="62509"/>
                </a:lnTo>
                <a:lnTo>
                  <a:pt x="80605" y="48206"/>
                </a:lnTo>
                <a:lnTo>
                  <a:pt x="64101" y="32721"/>
                </a:lnTo>
                <a:lnTo>
                  <a:pt x="50824" y="16503"/>
                </a:lnTo>
                <a:lnTo>
                  <a:pt x="40424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/>
          <p:nvPr/>
        </p:nvSpPr>
        <p:spPr>
          <a:xfrm>
            <a:off x="1271953" y="81132"/>
            <a:ext cx="621030" cy="808355"/>
          </a:xfrm>
          <a:custGeom>
            <a:avLst/>
            <a:gdLst/>
            <a:ahLst/>
            <a:cxnLst/>
            <a:rect l="l" t="t" r="r" b="b"/>
            <a:pathLst>
              <a:path w="621029" h="808355">
                <a:moveTo>
                  <a:pt x="50622" y="682447"/>
                </a:moveTo>
                <a:lnTo>
                  <a:pt x="0" y="745070"/>
                </a:lnTo>
                <a:lnTo>
                  <a:pt x="38953" y="767009"/>
                </a:lnTo>
                <a:lnTo>
                  <a:pt x="80404" y="784623"/>
                </a:lnTo>
                <a:lnTo>
                  <a:pt x="124050" y="797596"/>
                </a:lnTo>
                <a:lnTo>
                  <a:pt x="169591" y="805612"/>
                </a:lnTo>
                <a:lnTo>
                  <a:pt x="216725" y="808355"/>
                </a:lnTo>
                <a:lnTo>
                  <a:pt x="263897" y="805612"/>
                </a:lnTo>
                <a:lnTo>
                  <a:pt x="309285" y="797662"/>
                </a:lnTo>
                <a:lnTo>
                  <a:pt x="352894" y="784754"/>
                </a:lnTo>
                <a:lnTo>
                  <a:pt x="394314" y="767212"/>
                </a:lnTo>
                <a:lnTo>
                  <a:pt x="433240" y="745343"/>
                </a:lnTo>
                <a:lnTo>
                  <a:pt x="457099" y="728243"/>
                </a:lnTo>
                <a:lnTo>
                  <a:pt x="216725" y="728243"/>
                </a:lnTo>
                <a:lnTo>
                  <a:pt x="171987" y="725173"/>
                </a:lnTo>
                <a:lnTo>
                  <a:pt x="129120" y="716241"/>
                </a:lnTo>
                <a:lnTo>
                  <a:pt x="88530" y="701861"/>
                </a:lnTo>
                <a:lnTo>
                  <a:pt x="50622" y="682447"/>
                </a:lnTo>
                <a:close/>
              </a:path>
              <a:path w="621029" h="808355">
                <a:moveTo>
                  <a:pt x="457099" y="80111"/>
                </a:moveTo>
                <a:lnTo>
                  <a:pt x="216725" y="80111"/>
                </a:lnTo>
                <a:lnTo>
                  <a:pt x="264611" y="83625"/>
                </a:lnTo>
                <a:lnTo>
                  <a:pt x="310317" y="93832"/>
                </a:lnTo>
                <a:lnTo>
                  <a:pt x="353339" y="110232"/>
                </a:lnTo>
                <a:lnTo>
                  <a:pt x="393179" y="132322"/>
                </a:lnTo>
                <a:lnTo>
                  <a:pt x="429333" y="159602"/>
                </a:lnTo>
                <a:lnTo>
                  <a:pt x="461300" y="191569"/>
                </a:lnTo>
                <a:lnTo>
                  <a:pt x="488580" y="227723"/>
                </a:lnTo>
                <a:lnTo>
                  <a:pt x="510670" y="267563"/>
                </a:lnTo>
                <a:lnTo>
                  <a:pt x="527070" y="310585"/>
                </a:lnTo>
                <a:lnTo>
                  <a:pt x="537277" y="356291"/>
                </a:lnTo>
                <a:lnTo>
                  <a:pt x="540791" y="404177"/>
                </a:lnTo>
                <a:lnTo>
                  <a:pt x="537277" y="452066"/>
                </a:lnTo>
                <a:lnTo>
                  <a:pt x="527070" y="497773"/>
                </a:lnTo>
                <a:lnTo>
                  <a:pt x="510670" y="540797"/>
                </a:lnTo>
                <a:lnTo>
                  <a:pt x="488580" y="580636"/>
                </a:lnTo>
                <a:lnTo>
                  <a:pt x="461300" y="616790"/>
                </a:lnTo>
                <a:lnTo>
                  <a:pt x="429333" y="648757"/>
                </a:lnTo>
                <a:lnTo>
                  <a:pt x="393179" y="676035"/>
                </a:lnTo>
                <a:lnTo>
                  <a:pt x="353339" y="698124"/>
                </a:lnTo>
                <a:lnTo>
                  <a:pt x="310317" y="714523"/>
                </a:lnTo>
                <a:lnTo>
                  <a:pt x="264611" y="724729"/>
                </a:lnTo>
                <a:lnTo>
                  <a:pt x="216725" y="728243"/>
                </a:lnTo>
                <a:lnTo>
                  <a:pt x="457099" y="728243"/>
                </a:lnTo>
                <a:lnTo>
                  <a:pt x="502386" y="689843"/>
                </a:lnTo>
                <a:lnTo>
                  <a:pt x="531995" y="656823"/>
                </a:lnTo>
                <a:lnTo>
                  <a:pt x="557888" y="620697"/>
                </a:lnTo>
                <a:lnTo>
                  <a:pt x="579758" y="581772"/>
                </a:lnTo>
                <a:lnTo>
                  <a:pt x="597300" y="540351"/>
                </a:lnTo>
                <a:lnTo>
                  <a:pt x="610209" y="496741"/>
                </a:lnTo>
                <a:lnTo>
                  <a:pt x="618178" y="451248"/>
                </a:lnTo>
                <a:lnTo>
                  <a:pt x="620903" y="404177"/>
                </a:lnTo>
                <a:lnTo>
                  <a:pt x="618178" y="357106"/>
                </a:lnTo>
                <a:lnTo>
                  <a:pt x="610209" y="311613"/>
                </a:lnTo>
                <a:lnTo>
                  <a:pt x="597300" y="268003"/>
                </a:lnTo>
                <a:lnTo>
                  <a:pt x="579758" y="226582"/>
                </a:lnTo>
                <a:lnTo>
                  <a:pt x="557888" y="187657"/>
                </a:lnTo>
                <a:lnTo>
                  <a:pt x="531995" y="151531"/>
                </a:lnTo>
                <a:lnTo>
                  <a:pt x="502386" y="118511"/>
                </a:lnTo>
                <a:lnTo>
                  <a:pt x="469366" y="88903"/>
                </a:lnTo>
                <a:lnTo>
                  <a:pt x="457099" y="80111"/>
                </a:lnTo>
                <a:close/>
              </a:path>
              <a:path w="621029" h="808355">
                <a:moveTo>
                  <a:pt x="216725" y="0"/>
                </a:moveTo>
                <a:lnTo>
                  <a:pt x="167981" y="2932"/>
                </a:lnTo>
                <a:lnTo>
                  <a:pt x="120954" y="11499"/>
                </a:lnTo>
                <a:lnTo>
                  <a:pt x="75975" y="25353"/>
                </a:lnTo>
                <a:lnTo>
                  <a:pt x="33375" y="44145"/>
                </a:lnTo>
                <a:lnTo>
                  <a:pt x="51633" y="55648"/>
                </a:lnTo>
                <a:lnTo>
                  <a:pt x="66547" y="70516"/>
                </a:lnTo>
                <a:lnTo>
                  <a:pt x="78452" y="87889"/>
                </a:lnTo>
                <a:lnTo>
                  <a:pt x="87680" y="106908"/>
                </a:lnTo>
                <a:lnTo>
                  <a:pt x="118075" y="95456"/>
                </a:lnTo>
                <a:lnTo>
                  <a:pt x="149826" y="87052"/>
                </a:lnTo>
                <a:lnTo>
                  <a:pt x="182765" y="81876"/>
                </a:lnTo>
                <a:lnTo>
                  <a:pt x="216725" y="80111"/>
                </a:lnTo>
                <a:lnTo>
                  <a:pt x="457099" y="80111"/>
                </a:lnTo>
                <a:lnTo>
                  <a:pt x="433240" y="63011"/>
                </a:lnTo>
                <a:lnTo>
                  <a:pt x="394314" y="41142"/>
                </a:lnTo>
                <a:lnTo>
                  <a:pt x="352894" y="23600"/>
                </a:lnTo>
                <a:lnTo>
                  <a:pt x="309285" y="10692"/>
                </a:lnTo>
                <a:lnTo>
                  <a:pt x="263794" y="2724"/>
                </a:lnTo>
                <a:lnTo>
                  <a:pt x="216725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/>
          <p:nvPr/>
        </p:nvSpPr>
        <p:spPr>
          <a:xfrm>
            <a:off x="1084692" y="16883"/>
            <a:ext cx="266700" cy="386715"/>
          </a:xfrm>
          <a:custGeom>
            <a:avLst/>
            <a:gdLst/>
            <a:ahLst/>
            <a:cxnLst/>
            <a:rect l="l" t="t" r="r" b="b"/>
            <a:pathLst>
              <a:path w="266700" h="386715">
                <a:moveTo>
                  <a:pt x="0" y="0"/>
                </a:moveTo>
                <a:lnTo>
                  <a:pt x="8730" y="115704"/>
                </a:lnTo>
                <a:lnTo>
                  <a:pt x="24649" y="180493"/>
                </a:lnTo>
                <a:lnTo>
                  <a:pt x="59462" y="217968"/>
                </a:lnTo>
                <a:lnTo>
                  <a:pt x="124879" y="251726"/>
                </a:lnTo>
                <a:lnTo>
                  <a:pt x="186188" y="292058"/>
                </a:lnTo>
                <a:lnTo>
                  <a:pt x="226109" y="336162"/>
                </a:lnTo>
                <a:lnTo>
                  <a:pt x="247767" y="371684"/>
                </a:lnTo>
                <a:lnTo>
                  <a:pt x="254292" y="386270"/>
                </a:lnTo>
                <a:lnTo>
                  <a:pt x="266307" y="308917"/>
                </a:lnTo>
                <a:lnTo>
                  <a:pt x="262308" y="264699"/>
                </a:lnTo>
                <a:lnTo>
                  <a:pt x="235093" y="237026"/>
                </a:lnTo>
                <a:lnTo>
                  <a:pt x="177457" y="209308"/>
                </a:lnTo>
                <a:lnTo>
                  <a:pt x="90322" y="150340"/>
                </a:lnTo>
                <a:lnTo>
                  <a:pt x="35921" y="81308"/>
                </a:lnTo>
                <a:lnTo>
                  <a:pt x="7925" y="23949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/>
        </p:nvSpPr>
        <p:spPr>
          <a:xfrm>
            <a:off x="1128926" y="223067"/>
            <a:ext cx="200025" cy="224790"/>
          </a:xfrm>
          <a:custGeom>
            <a:avLst/>
            <a:gdLst/>
            <a:ahLst/>
            <a:cxnLst/>
            <a:rect l="l" t="t" r="r" b="b"/>
            <a:pathLst>
              <a:path w="200025" h="224790">
                <a:moveTo>
                  <a:pt x="2387" y="0"/>
                </a:moveTo>
                <a:lnTo>
                  <a:pt x="0" y="50276"/>
                </a:lnTo>
                <a:lnTo>
                  <a:pt x="7287" y="80648"/>
                </a:lnTo>
                <a:lnTo>
                  <a:pt x="31523" y="103366"/>
                </a:lnTo>
                <a:lnTo>
                  <a:pt x="79984" y="130683"/>
                </a:lnTo>
                <a:lnTo>
                  <a:pt x="134107" y="164315"/>
                </a:lnTo>
                <a:lnTo>
                  <a:pt x="171290" y="194497"/>
                </a:lnTo>
                <a:lnTo>
                  <a:pt x="192725" y="216254"/>
                </a:lnTo>
                <a:lnTo>
                  <a:pt x="199606" y="224612"/>
                </a:lnTo>
                <a:lnTo>
                  <a:pt x="182521" y="162086"/>
                </a:lnTo>
                <a:lnTo>
                  <a:pt x="164795" y="125504"/>
                </a:lnTo>
                <a:lnTo>
                  <a:pt x="135601" y="100700"/>
                </a:lnTo>
                <a:lnTo>
                  <a:pt x="57509" y="59348"/>
                </a:lnTo>
                <a:lnTo>
                  <a:pt x="35601" y="44235"/>
                </a:lnTo>
                <a:lnTo>
                  <a:pt x="17518" y="25381"/>
                </a:lnTo>
                <a:lnTo>
                  <a:pt x="238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/>
          <p:nvPr/>
        </p:nvSpPr>
        <p:spPr>
          <a:xfrm>
            <a:off x="1131199" y="41178"/>
            <a:ext cx="219710" cy="252095"/>
          </a:xfrm>
          <a:custGeom>
            <a:avLst/>
            <a:gdLst/>
            <a:ahLst/>
            <a:cxnLst/>
            <a:rect l="l" t="t" r="r" b="b"/>
            <a:pathLst>
              <a:path w="219710" h="252094">
                <a:moveTo>
                  <a:pt x="0" y="0"/>
                </a:moveTo>
                <a:lnTo>
                  <a:pt x="23521" y="70005"/>
                </a:lnTo>
                <a:lnTo>
                  <a:pt x="46248" y="109701"/>
                </a:lnTo>
                <a:lnTo>
                  <a:pt x="81579" y="133811"/>
                </a:lnTo>
                <a:lnTo>
                  <a:pt x="142913" y="157060"/>
                </a:lnTo>
                <a:lnTo>
                  <a:pt x="175384" y="179141"/>
                </a:lnTo>
                <a:lnTo>
                  <a:pt x="199210" y="210978"/>
                </a:lnTo>
                <a:lnTo>
                  <a:pt x="213880" y="239596"/>
                </a:lnTo>
                <a:lnTo>
                  <a:pt x="218884" y="252018"/>
                </a:lnTo>
                <a:lnTo>
                  <a:pt x="219425" y="179121"/>
                </a:lnTo>
                <a:lnTo>
                  <a:pt x="212780" y="139569"/>
                </a:lnTo>
                <a:lnTo>
                  <a:pt x="192808" y="119634"/>
                </a:lnTo>
                <a:lnTo>
                  <a:pt x="153365" y="105587"/>
                </a:lnTo>
                <a:lnTo>
                  <a:pt x="84101" y="75218"/>
                </a:lnTo>
                <a:lnTo>
                  <a:pt x="36415" y="40463"/>
                </a:lnTo>
                <a:lnTo>
                  <a:pt x="8863" y="11874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/>
          <p:cNvSpPr/>
          <p:nvPr/>
        </p:nvSpPr>
        <p:spPr>
          <a:xfrm>
            <a:off x="1097621" y="485310"/>
            <a:ext cx="402590" cy="497840"/>
          </a:xfrm>
          <a:custGeom>
            <a:avLst/>
            <a:gdLst/>
            <a:ahLst/>
            <a:cxnLst/>
            <a:rect l="l" t="t" r="r" b="b"/>
            <a:pathLst>
              <a:path w="402589" h="497839">
                <a:moveTo>
                  <a:pt x="257797" y="0"/>
                </a:moveTo>
                <a:lnTo>
                  <a:pt x="250151" y="0"/>
                </a:lnTo>
                <a:lnTo>
                  <a:pt x="0" y="497763"/>
                </a:lnTo>
                <a:lnTo>
                  <a:pt x="402336" y="127"/>
                </a:lnTo>
                <a:lnTo>
                  <a:pt x="25779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/>
          <p:cNvSpPr/>
          <p:nvPr/>
        </p:nvSpPr>
        <p:spPr>
          <a:xfrm>
            <a:off x="2089999" y="68318"/>
            <a:ext cx="3034106" cy="972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2"/>
          <p:cNvSpPr/>
          <p:nvPr/>
        </p:nvSpPr>
        <p:spPr>
          <a:xfrm>
            <a:off x="2084169" y="665878"/>
            <a:ext cx="3035846" cy="2241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3"/>
          <p:cNvSpPr/>
          <p:nvPr/>
        </p:nvSpPr>
        <p:spPr>
          <a:xfrm>
            <a:off x="2310839" y="406900"/>
            <a:ext cx="0" cy="77470"/>
          </a:xfrm>
          <a:custGeom>
            <a:avLst/>
            <a:gdLst/>
            <a:ahLst/>
            <a:cxnLst/>
            <a:rect l="l" t="t" r="r" b="b"/>
            <a:pathLst>
              <a:path h="77469">
                <a:moveTo>
                  <a:pt x="0" y="0"/>
                </a:moveTo>
                <a:lnTo>
                  <a:pt x="0" y="7747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4"/>
          <p:cNvSpPr/>
          <p:nvPr/>
        </p:nvSpPr>
        <p:spPr>
          <a:xfrm>
            <a:off x="2279127" y="382135"/>
            <a:ext cx="198120" cy="0"/>
          </a:xfrm>
          <a:custGeom>
            <a:avLst/>
            <a:gdLst/>
            <a:ahLst/>
            <a:cxnLst/>
            <a:rect l="l" t="t" r="r" b="b"/>
            <a:pathLst>
              <a:path w="198120">
                <a:moveTo>
                  <a:pt x="0" y="0"/>
                </a:moveTo>
                <a:lnTo>
                  <a:pt x="198107" y="0"/>
                </a:lnTo>
              </a:path>
            </a:pathLst>
          </a:custGeom>
          <a:ln w="49529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5"/>
          <p:cNvSpPr/>
          <p:nvPr/>
        </p:nvSpPr>
        <p:spPr>
          <a:xfrm>
            <a:off x="2310839" y="287520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85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/>
          <p:cNvSpPr/>
          <p:nvPr/>
        </p:nvSpPr>
        <p:spPr>
          <a:xfrm>
            <a:off x="2445522" y="406366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8003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7"/>
          <p:cNvSpPr/>
          <p:nvPr/>
        </p:nvSpPr>
        <p:spPr>
          <a:xfrm>
            <a:off x="2445522" y="287964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596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/>
          <p:cNvSpPr/>
          <p:nvPr/>
        </p:nvSpPr>
        <p:spPr>
          <a:xfrm>
            <a:off x="2502952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05" y="0"/>
                </a:moveTo>
                <a:lnTo>
                  <a:pt x="25247" y="0"/>
                </a:lnTo>
                <a:lnTo>
                  <a:pt x="15709" y="1117"/>
                </a:lnTo>
                <a:lnTo>
                  <a:pt x="1117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688" y="196405"/>
                </a:lnTo>
                <a:lnTo>
                  <a:pt x="174243" y="196405"/>
                </a:lnTo>
                <a:lnTo>
                  <a:pt x="174243" y="148996"/>
                </a:lnTo>
                <a:lnTo>
                  <a:pt x="69316" y="148996"/>
                </a:lnTo>
                <a:lnTo>
                  <a:pt x="66217" y="146189"/>
                </a:lnTo>
                <a:lnTo>
                  <a:pt x="64820" y="145072"/>
                </a:lnTo>
                <a:lnTo>
                  <a:pt x="63411" y="142824"/>
                </a:lnTo>
                <a:lnTo>
                  <a:pt x="63411" y="117563"/>
                </a:lnTo>
                <a:lnTo>
                  <a:pt x="170599" y="117563"/>
                </a:lnTo>
                <a:lnTo>
                  <a:pt x="170599" y="74917"/>
                </a:lnTo>
                <a:lnTo>
                  <a:pt x="63411" y="74917"/>
                </a:lnTo>
                <a:lnTo>
                  <a:pt x="63411" y="53022"/>
                </a:lnTo>
                <a:lnTo>
                  <a:pt x="66497" y="50507"/>
                </a:lnTo>
                <a:lnTo>
                  <a:pt x="68745" y="48539"/>
                </a:lnTo>
                <a:lnTo>
                  <a:pt x="72669" y="47701"/>
                </a:lnTo>
                <a:lnTo>
                  <a:pt x="173405" y="47701"/>
                </a:lnTo>
                <a:lnTo>
                  <a:pt x="173405" y="0"/>
                </a:lnTo>
                <a:close/>
              </a:path>
              <a:path w="174625" h="196850">
                <a:moveTo>
                  <a:pt x="174243" y="148717"/>
                </a:moveTo>
                <a:lnTo>
                  <a:pt x="74358" y="148717"/>
                </a:lnTo>
                <a:lnTo>
                  <a:pt x="69316" y="148996"/>
                </a:lnTo>
                <a:lnTo>
                  <a:pt x="174243" y="148996"/>
                </a:lnTo>
                <a:lnTo>
                  <a:pt x="174243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9"/>
          <p:cNvSpPr/>
          <p:nvPr/>
        </p:nvSpPr>
        <p:spPr>
          <a:xfrm>
            <a:off x="269760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1" y="906"/>
                </a:lnTo>
                <a:lnTo>
                  <a:pt x="279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89" y="139738"/>
                </a:lnTo>
                <a:lnTo>
                  <a:pt x="190444" y="115314"/>
                </a:lnTo>
                <a:lnTo>
                  <a:pt x="196577" y="91465"/>
                </a:lnTo>
                <a:lnTo>
                  <a:pt x="124587" y="91465"/>
                </a:lnTo>
                <a:lnTo>
                  <a:pt x="116725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49" y="48806"/>
                </a:lnTo>
                <a:lnTo>
                  <a:pt x="197419" y="48806"/>
                </a:lnTo>
                <a:lnTo>
                  <a:pt x="197397" y="48390"/>
                </a:lnTo>
                <a:lnTo>
                  <a:pt x="174934" y="6622"/>
                </a:lnTo>
                <a:lnTo>
                  <a:pt x="154077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19" y="48806"/>
                </a:moveTo>
                <a:lnTo>
                  <a:pt x="124015" y="48806"/>
                </a:lnTo>
                <a:lnTo>
                  <a:pt x="129362" y="53314"/>
                </a:lnTo>
                <a:lnTo>
                  <a:pt x="134404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77" y="91465"/>
                </a:lnTo>
                <a:lnTo>
                  <a:pt x="197940" y="80771"/>
                </a:lnTo>
                <a:lnTo>
                  <a:pt x="198374" y="67335"/>
                </a:lnTo>
                <a:lnTo>
                  <a:pt x="197419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0"/>
          <p:cNvSpPr/>
          <p:nvPr/>
        </p:nvSpPr>
        <p:spPr>
          <a:xfrm>
            <a:off x="2913810" y="287964"/>
            <a:ext cx="177800" cy="196850"/>
          </a:xfrm>
          <a:custGeom>
            <a:avLst/>
            <a:gdLst/>
            <a:ahLst/>
            <a:cxnLst/>
            <a:rect l="l" t="t" r="r" b="b"/>
            <a:pathLst>
              <a:path w="177800" h="196850">
                <a:moveTo>
                  <a:pt x="177342" y="0"/>
                </a:moveTo>
                <a:lnTo>
                  <a:pt x="21602" y="0"/>
                </a:lnTo>
                <a:lnTo>
                  <a:pt x="12903" y="4203"/>
                </a:lnTo>
                <a:lnTo>
                  <a:pt x="0" y="35915"/>
                </a:lnTo>
                <a:lnTo>
                  <a:pt x="0" y="196405"/>
                </a:lnTo>
                <a:lnTo>
                  <a:pt x="63423" y="196405"/>
                </a:lnTo>
                <a:lnTo>
                  <a:pt x="63423" y="53873"/>
                </a:lnTo>
                <a:lnTo>
                  <a:pt x="65087" y="51638"/>
                </a:lnTo>
                <a:lnTo>
                  <a:pt x="67614" y="48539"/>
                </a:lnTo>
                <a:lnTo>
                  <a:pt x="177342" y="48539"/>
                </a:lnTo>
                <a:lnTo>
                  <a:pt x="177342" y="0"/>
                </a:lnTo>
                <a:close/>
              </a:path>
              <a:path w="177800" h="196850">
                <a:moveTo>
                  <a:pt x="177342" y="48539"/>
                </a:moveTo>
                <a:lnTo>
                  <a:pt x="67614" y="48539"/>
                </a:lnTo>
                <a:lnTo>
                  <a:pt x="72669" y="48806"/>
                </a:lnTo>
                <a:lnTo>
                  <a:pt x="177342" y="48806"/>
                </a:lnTo>
                <a:lnTo>
                  <a:pt x="177342" y="48539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/>
          <p:cNvSpPr/>
          <p:nvPr/>
        </p:nvSpPr>
        <p:spPr>
          <a:xfrm>
            <a:off x="3098975" y="285716"/>
            <a:ext cx="216535" cy="201295"/>
          </a:xfrm>
          <a:custGeom>
            <a:avLst/>
            <a:gdLst/>
            <a:ahLst/>
            <a:cxnLst/>
            <a:rect l="l" t="t" r="r" b="b"/>
            <a:pathLst>
              <a:path w="216535" h="201294">
                <a:moveTo>
                  <a:pt x="108051" y="0"/>
                </a:moveTo>
                <a:lnTo>
                  <a:pt x="61841" y="2844"/>
                </a:lnTo>
                <a:lnTo>
                  <a:pt x="22174" y="20205"/>
                </a:lnTo>
                <a:lnTo>
                  <a:pt x="3090" y="57807"/>
                </a:lnTo>
                <a:lnTo>
                  <a:pt x="0" y="100456"/>
                </a:lnTo>
                <a:lnTo>
                  <a:pt x="464" y="121008"/>
                </a:lnTo>
                <a:lnTo>
                  <a:pt x="9713" y="163393"/>
                </a:lnTo>
                <a:lnTo>
                  <a:pt x="40239" y="192028"/>
                </a:lnTo>
                <a:lnTo>
                  <a:pt x="85228" y="200467"/>
                </a:lnTo>
                <a:lnTo>
                  <a:pt x="108051" y="200901"/>
                </a:lnTo>
                <a:lnTo>
                  <a:pt x="130852" y="200467"/>
                </a:lnTo>
                <a:lnTo>
                  <a:pt x="175826" y="192028"/>
                </a:lnTo>
                <a:lnTo>
                  <a:pt x="206351" y="163393"/>
                </a:lnTo>
                <a:lnTo>
                  <a:pt x="209987" y="152082"/>
                </a:lnTo>
                <a:lnTo>
                  <a:pt x="108051" y="152082"/>
                </a:lnTo>
                <a:lnTo>
                  <a:pt x="96912" y="151664"/>
                </a:lnTo>
                <a:lnTo>
                  <a:pt x="66332" y="121223"/>
                </a:lnTo>
                <a:lnTo>
                  <a:pt x="65100" y="100456"/>
                </a:lnTo>
                <a:lnTo>
                  <a:pt x="65253" y="89222"/>
                </a:lnTo>
                <a:lnTo>
                  <a:pt x="87269" y="51139"/>
                </a:lnTo>
                <a:lnTo>
                  <a:pt x="108051" y="48831"/>
                </a:lnTo>
                <a:lnTo>
                  <a:pt x="210072" y="48831"/>
                </a:lnTo>
                <a:lnTo>
                  <a:pt x="206351" y="37324"/>
                </a:lnTo>
                <a:lnTo>
                  <a:pt x="193890" y="20205"/>
                </a:lnTo>
                <a:lnTo>
                  <a:pt x="175785" y="8883"/>
                </a:lnTo>
                <a:lnTo>
                  <a:pt x="154228" y="2844"/>
                </a:lnTo>
                <a:lnTo>
                  <a:pt x="131043" y="435"/>
                </a:lnTo>
                <a:lnTo>
                  <a:pt x="108051" y="0"/>
                </a:lnTo>
                <a:close/>
              </a:path>
              <a:path w="216535" h="201294">
                <a:moveTo>
                  <a:pt x="210072" y="48831"/>
                </a:moveTo>
                <a:lnTo>
                  <a:pt x="108051" y="48831"/>
                </a:lnTo>
                <a:lnTo>
                  <a:pt x="119370" y="49249"/>
                </a:lnTo>
                <a:lnTo>
                  <a:pt x="128800" y="51139"/>
                </a:lnTo>
                <a:lnTo>
                  <a:pt x="150890" y="88942"/>
                </a:lnTo>
                <a:lnTo>
                  <a:pt x="150850" y="111418"/>
                </a:lnTo>
                <a:lnTo>
                  <a:pt x="128800" y="149774"/>
                </a:lnTo>
                <a:lnTo>
                  <a:pt x="108051" y="152082"/>
                </a:lnTo>
                <a:lnTo>
                  <a:pt x="209987" y="152082"/>
                </a:lnTo>
                <a:lnTo>
                  <a:pt x="212974" y="142792"/>
                </a:lnTo>
                <a:lnTo>
                  <a:pt x="215600" y="121008"/>
                </a:lnTo>
                <a:lnTo>
                  <a:pt x="216065" y="100456"/>
                </a:lnTo>
                <a:lnTo>
                  <a:pt x="215590" y="79481"/>
                </a:lnTo>
                <a:lnTo>
                  <a:pt x="212974" y="57807"/>
                </a:lnTo>
                <a:lnTo>
                  <a:pt x="210072" y="48831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2"/>
          <p:cNvSpPr/>
          <p:nvPr/>
        </p:nvSpPr>
        <p:spPr>
          <a:xfrm>
            <a:off x="3484306" y="285716"/>
            <a:ext cx="235585" cy="198755"/>
          </a:xfrm>
          <a:custGeom>
            <a:avLst/>
            <a:gdLst/>
            <a:ahLst/>
            <a:cxnLst/>
            <a:rect l="l" t="t" r="r" b="b"/>
            <a:pathLst>
              <a:path w="235585" h="198755">
                <a:moveTo>
                  <a:pt x="117576" y="0"/>
                </a:moveTo>
                <a:lnTo>
                  <a:pt x="78039" y="13967"/>
                </a:lnTo>
                <a:lnTo>
                  <a:pt x="0" y="198653"/>
                </a:lnTo>
                <a:lnTo>
                  <a:pt x="66789" y="198653"/>
                </a:lnTo>
                <a:lnTo>
                  <a:pt x="82219" y="158267"/>
                </a:lnTo>
                <a:lnTo>
                  <a:pt x="218360" y="158267"/>
                </a:lnTo>
                <a:lnTo>
                  <a:pt x="199688" y="113360"/>
                </a:lnTo>
                <a:lnTo>
                  <a:pt x="97383" y="113360"/>
                </a:lnTo>
                <a:lnTo>
                  <a:pt x="115062" y="63690"/>
                </a:lnTo>
                <a:lnTo>
                  <a:pt x="115633" y="62293"/>
                </a:lnTo>
                <a:lnTo>
                  <a:pt x="116713" y="59474"/>
                </a:lnTo>
                <a:lnTo>
                  <a:pt x="177283" y="59474"/>
                </a:lnTo>
                <a:lnTo>
                  <a:pt x="162471" y="23850"/>
                </a:lnTo>
                <a:lnTo>
                  <a:pt x="154191" y="10892"/>
                </a:lnTo>
                <a:lnTo>
                  <a:pt x="143595" y="3719"/>
                </a:lnTo>
                <a:lnTo>
                  <a:pt x="131213" y="649"/>
                </a:lnTo>
                <a:lnTo>
                  <a:pt x="117576" y="0"/>
                </a:lnTo>
                <a:close/>
              </a:path>
              <a:path w="235585" h="198755">
                <a:moveTo>
                  <a:pt x="218360" y="158267"/>
                </a:moveTo>
                <a:lnTo>
                  <a:pt x="152933" y="158267"/>
                </a:lnTo>
                <a:lnTo>
                  <a:pt x="168363" y="198653"/>
                </a:lnTo>
                <a:lnTo>
                  <a:pt x="235153" y="198653"/>
                </a:lnTo>
                <a:lnTo>
                  <a:pt x="218360" y="158267"/>
                </a:lnTo>
                <a:close/>
              </a:path>
              <a:path w="235585" h="198755">
                <a:moveTo>
                  <a:pt x="177283" y="59474"/>
                </a:moveTo>
                <a:lnTo>
                  <a:pt x="118402" y="59474"/>
                </a:lnTo>
                <a:lnTo>
                  <a:pt x="120103" y="63690"/>
                </a:lnTo>
                <a:lnTo>
                  <a:pt x="137782" y="113360"/>
                </a:lnTo>
                <a:lnTo>
                  <a:pt x="199688" y="113360"/>
                </a:lnTo>
                <a:lnTo>
                  <a:pt x="177283" y="59474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3"/>
          <p:cNvSpPr/>
          <p:nvPr/>
        </p:nvSpPr>
        <p:spPr>
          <a:xfrm>
            <a:off x="3729188" y="287964"/>
            <a:ext cx="179070" cy="196850"/>
          </a:xfrm>
          <a:custGeom>
            <a:avLst/>
            <a:gdLst/>
            <a:ahLst/>
            <a:cxnLst/>
            <a:rect l="l" t="t" r="r" b="b"/>
            <a:pathLst>
              <a:path w="179070" h="196850">
                <a:moveTo>
                  <a:pt x="94284" y="75768"/>
                </a:moveTo>
                <a:lnTo>
                  <a:pt x="3657" y="75768"/>
                </a:lnTo>
                <a:lnTo>
                  <a:pt x="3657" y="118402"/>
                </a:lnTo>
                <a:lnTo>
                  <a:pt x="99898" y="118402"/>
                </a:lnTo>
                <a:lnTo>
                  <a:pt x="105232" y="118694"/>
                </a:lnTo>
                <a:lnTo>
                  <a:pt x="113639" y="124307"/>
                </a:lnTo>
                <a:lnTo>
                  <a:pt x="113919" y="129641"/>
                </a:lnTo>
                <a:lnTo>
                  <a:pt x="113919" y="137210"/>
                </a:lnTo>
                <a:lnTo>
                  <a:pt x="113093" y="142265"/>
                </a:lnTo>
                <a:lnTo>
                  <a:pt x="108051" y="145351"/>
                </a:lnTo>
                <a:lnTo>
                  <a:pt x="104952" y="147027"/>
                </a:lnTo>
                <a:lnTo>
                  <a:pt x="100469" y="147599"/>
                </a:lnTo>
                <a:lnTo>
                  <a:pt x="0" y="147599"/>
                </a:lnTo>
                <a:lnTo>
                  <a:pt x="0" y="196405"/>
                </a:lnTo>
                <a:lnTo>
                  <a:pt x="121070" y="196508"/>
                </a:lnTo>
                <a:lnTo>
                  <a:pt x="162191" y="187705"/>
                </a:lnTo>
                <a:lnTo>
                  <a:pt x="178951" y="145351"/>
                </a:lnTo>
                <a:lnTo>
                  <a:pt x="178898" y="135152"/>
                </a:lnTo>
                <a:lnTo>
                  <a:pt x="159107" y="99572"/>
                </a:lnTo>
                <a:lnTo>
                  <a:pt x="145084" y="97358"/>
                </a:lnTo>
                <a:lnTo>
                  <a:pt x="145084" y="96253"/>
                </a:lnTo>
                <a:lnTo>
                  <a:pt x="170309" y="76034"/>
                </a:lnTo>
                <a:lnTo>
                  <a:pt x="102971" y="76034"/>
                </a:lnTo>
                <a:lnTo>
                  <a:pt x="94284" y="75768"/>
                </a:lnTo>
                <a:close/>
              </a:path>
              <a:path w="179070" h="196850">
                <a:moveTo>
                  <a:pt x="109994" y="0"/>
                </a:moveTo>
                <a:lnTo>
                  <a:pt x="1130" y="0"/>
                </a:lnTo>
                <a:lnTo>
                  <a:pt x="1130" y="48818"/>
                </a:lnTo>
                <a:lnTo>
                  <a:pt x="99898" y="48818"/>
                </a:lnTo>
                <a:lnTo>
                  <a:pt x="103263" y="49390"/>
                </a:lnTo>
                <a:lnTo>
                  <a:pt x="105524" y="50215"/>
                </a:lnTo>
                <a:lnTo>
                  <a:pt x="110286" y="52476"/>
                </a:lnTo>
                <a:lnTo>
                  <a:pt x="110832" y="56400"/>
                </a:lnTo>
                <a:lnTo>
                  <a:pt x="110832" y="64261"/>
                </a:lnTo>
                <a:lnTo>
                  <a:pt x="110553" y="69024"/>
                </a:lnTo>
                <a:lnTo>
                  <a:pt x="107188" y="72097"/>
                </a:lnTo>
                <a:lnTo>
                  <a:pt x="102971" y="76034"/>
                </a:lnTo>
                <a:lnTo>
                  <a:pt x="170309" y="76034"/>
                </a:lnTo>
                <a:lnTo>
                  <a:pt x="172008" y="71801"/>
                </a:lnTo>
                <a:lnTo>
                  <a:pt x="173406" y="63120"/>
                </a:lnTo>
                <a:lnTo>
                  <a:pt x="173624" y="56400"/>
                </a:lnTo>
                <a:lnTo>
                  <a:pt x="173549" y="48818"/>
                </a:lnTo>
                <a:lnTo>
                  <a:pt x="151153" y="5679"/>
                </a:lnTo>
                <a:lnTo>
                  <a:pt x="123998" y="175"/>
                </a:lnTo>
                <a:lnTo>
                  <a:pt x="10999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4"/>
          <p:cNvSpPr/>
          <p:nvPr/>
        </p:nvSpPr>
        <p:spPr>
          <a:xfrm>
            <a:off x="4144084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31" y="0"/>
                </a:moveTo>
                <a:lnTo>
                  <a:pt x="25247" y="0"/>
                </a:lnTo>
                <a:lnTo>
                  <a:pt x="15735" y="1117"/>
                </a:lnTo>
                <a:lnTo>
                  <a:pt x="1130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714" y="196405"/>
                </a:lnTo>
                <a:lnTo>
                  <a:pt x="174256" y="196405"/>
                </a:lnTo>
                <a:lnTo>
                  <a:pt x="174256" y="148996"/>
                </a:lnTo>
                <a:lnTo>
                  <a:pt x="69329" y="148996"/>
                </a:lnTo>
                <a:lnTo>
                  <a:pt x="66230" y="146189"/>
                </a:lnTo>
                <a:lnTo>
                  <a:pt x="64833" y="145072"/>
                </a:lnTo>
                <a:lnTo>
                  <a:pt x="63423" y="142824"/>
                </a:lnTo>
                <a:lnTo>
                  <a:pt x="63423" y="117563"/>
                </a:lnTo>
                <a:lnTo>
                  <a:pt x="170624" y="117563"/>
                </a:lnTo>
                <a:lnTo>
                  <a:pt x="170624" y="74917"/>
                </a:lnTo>
                <a:lnTo>
                  <a:pt x="63423" y="74917"/>
                </a:lnTo>
                <a:lnTo>
                  <a:pt x="63423" y="53022"/>
                </a:lnTo>
                <a:lnTo>
                  <a:pt x="66522" y="50507"/>
                </a:lnTo>
                <a:lnTo>
                  <a:pt x="68770" y="48539"/>
                </a:lnTo>
                <a:lnTo>
                  <a:pt x="72682" y="47701"/>
                </a:lnTo>
                <a:lnTo>
                  <a:pt x="173431" y="47701"/>
                </a:lnTo>
                <a:lnTo>
                  <a:pt x="173431" y="0"/>
                </a:lnTo>
                <a:close/>
              </a:path>
              <a:path w="174625" h="196850">
                <a:moveTo>
                  <a:pt x="174256" y="148717"/>
                </a:moveTo>
                <a:lnTo>
                  <a:pt x="74383" y="148717"/>
                </a:lnTo>
                <a:lnTo>
                  <a:pt x="69329" y="148996"/>
                </a:lnTo>
                <a:lnTo>
                  <a:pt x="174256" y="148996"/>
                </a:lnTo>
                <a:lnTo>
                  <a:pt x="174256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5"/>
          <p:cNvSpPr/>
          <p:nvPr/>
        </p:nvSpPr>
        <p:spPr>
          <a:xfrm>
            <a:off x="4331396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5" h="196850">
                <a:moveTo>
                  <a:pt x="168910" y="0"/>
                </a:moveTo>
                <a:lnTo>
                  <a:pt x="85864" y="0"/>
                </a:lnTo>
                <a:lnTo>
                  <a:pt x="68299" y="754"/>
                </a:lnTo>
                <a:lnTo>
                  <a:pt x="17132" y="25527"/>
                </a:lnTo>
                <a:lnTo>
                  <a:pt x="701" y="77621"/>
                </a:lnTo>
                <a:lnTo>
                  <a:pt x="0" y="100736"/>
                </a:lnTo>
                <a:lnTo>
                  <a:pt x="1150" y="125728"/>
                </a:lnTo>
                <a:lnTo>
                  <a:pt x="17970" y="172275"/>
                </a:lnTo>
                <a:lnTo>
                  <a:pt x="63894" y="195437"/>
                </a:lnTo>
                <a:lnTo>
                  <a:pt x="85013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63" y="147599"/>
                </a:lnTo>
                <a:lnTo>
                  <a:pt x="102424" y="147358"/>
                </a:lnTo>
                <a:lnTo>
                  <a:pt x="68418" y="128727"/>
                </a:lnTo>
                <a:lnTo>
                  <a:pt x="65112" y="99593"/>
                </a:lnTo>
                <a:lnTo>
                  <a:pt x="65329" y="91429"/>
                </a:lnTo>
                <a:lnTo>
                  <a:pt x="79316" y="55214"/>
                </a:lnTo>
                <a:lnTo>
                  <a:pt x="116459" y="48806"/>
                </a:lnTo>
                <a:lnTo>
                  <a:pt x="168910" y="48806"/>
                </a:lnTo>
                <a:lnTo>
                  <a:pt x="16891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6"/>
          <p:cNvSpPr/>
          <p:nvPr/>
        </p:nvSpPr>
        <p:spPr>
          <a:xfrm>
            <a:off x="4508815" y="287964"/>
            <a:ext cx="222250" cy="196850"/>
          </a:xfrm>
          <a:custGeom>
            <a:avLst/>
            <a:gdLst/>
            <a:ahLst/>
            <a:cxnLst/>
            <a:rect l="l" t="t" r="r" b="b"/>
            <a:pathLst>
              <a:path w="222250" h="196850">
                <a:moveTo>
                  <a:pt x="70713" y="0"/>
                </a:moveTo>
                <a:lnTo>
                  <a:pt x="0" y="0"/>
                </a:lnTo>
                <a:lnTo>
                  <a:pt x="78574" y="140576"/>
                </a:lnTo>
                <a:lnTo>
                  <a:pt x="47155" y="196405"/>
                </a:lnTo>
                <a:lnTo>
                  <a:pt x="116192" y="196405"/>
                </a:lnTo>
                <a:lnTo>
                  <a:pt x="176937" y="83616"/>
                </a:lnTo>
                <a:lnTo>
                  <a:pt x="111683" y="83616"/>
                </a:lnTo>
                <a:lnTo>
                  <a:pt x="70713" y="0"/>
                </a:lnTo>
                <a:close/>
              </a:path>
              <a:path w="222250" h="196850">
                <a:moveTo>
                  <a:pt x="221970" y="0"/>
                </a:moveTo>
                <a:lnTo>
                  <a:pt x="152933" y="0"/>
                </a:lnTo>
                <a:lnTo>
                  <a:pt x="111683" y="83616"/>
                </a:lnTo>
                <a:lnTo>
                  <a:pt x="176937" y="83616"/>
                </a:lnTo>
                <a:lnTo>
                  <a:pt x="22197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7"/>
          <p:cNvSpPr/>
          <p:nvPr/>
        </p:nvSpPr>
        <p:spPr>
          <a:xfrm>
            <a:off x="473694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2" y="906"/>
                </a:lnTo>
                <a:lnTo>
                  <a:pt x="281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77" y="139738"/>
                </a:lnTo>
                <a:lnTo>
                  <a:pt x="190451" y="115314"/>
                </a:lnTo>
                <a:lnTo>
                  <a:pt x="196588" y="91465"/>
                </a:lnTo>
                <a:lnTo>
                  <a:pt x="124587" y="91465"/>
                </a:lnTo>
                <a:lnTo>
                  <a:pt x="116713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36" y="48806"/>
                </a:lnTo>
                <a:lnTo>
                  <a:pt x="197427" y="48806"/>
                </a:lnTo>
                <a:lnTo>
                  <a:pt x="197406" y="48390"/>
                </a:lnTo>
                <a:lnTo>
                  <a:pt x="174925" y="6622"/>
                </a:lnTo>
                <a:lnTo>
                  <a:pt x="154081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27" y="48806"/>
                </a:moveTo>
                <a:lnTo>
                  <a:pt x="124015" y="48806"/>
                </a:lnTo>
                <a:lnTo>
                  <a:pt x="129349" y="53314"/>
                </a:lnTo>
                <a:lnTo>
                  <a:pt x="134416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88" y="91465"/>
                </a:lnTo>
                <a:lnTo>
                  <a:pt x="197953" y="80771"/>
                </a:lnTo>
                <a:lnTo>
                  <a:pt x="198386" y="67335"/>
                </a:lnTo>
                <a:lnTo>
                  <a:pt x="197427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8"/>
          <p:cNvSpPr/>
          <p:nvPr/>
        </p:nvSpPr>
        <p:spPr>
          <a:xfrm>
            <a:off x="4950165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4" h="196850">
                <a:moveTo>
                  <a:pt x="168922" y="0"/>
                </a:moveTo>
                <a:lnTo>
                  <a:pt x="85864" y="0"/>
                </a:lnTo>
                <a:lnTo>
                  <a:pt x="68291" y="754"/>
                </a:lnTo>
                <a:lnTo>
                  <a:pt x="17106" y="25527"/>
                </a:lnTo>
                <a:lnTo>
                  <a:pt x="703" y="77621"/>
                </a:lnTo>
                <a:lnTo>
                  <a:pt x="0" y="100736"/>
                </a:lnTo>
                <a:lnTo>
                  <a:pt x="1148" y="125728"/>
                </a:lnTo>
                <a:lnTo>
                  <a:pt x="17957" y="172275"/>
                </a:lnTo>
                <a:lnTo>
                  <a:pt x="63890" y="195437"/>
                </a:lnTo>
                <a:lnTo>
                  <a:pt x="85026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76" y="147599"/>
                </a:lnTo>
                <a:lnTo>
                  <a:pt x="102416" y="147358"/>
                </a:lnTo>
                <a:lnTo>
                  <a:pt x="68416" y="128727"/>
                </a:lnTo>
                <a:lnTo>
                  <a:pt x="65100" y="99593"/>
                </a:lnTo>
                <a:lnTo>
                  <a:pt x="65320" y="91429"/>
                </a:lnTo>
                <a:lnTo>
                  <a:pt x="79313" y="55214"/>
                </a:lnTo>
                <a:lnTo>
                  <a:pt x="116446" y="48806"/>
                </a:lnTo>
                <a:lnTo>
                  <a:pt x="168922" y="48806"/>
                </a:lnTo>
                <a:lnTo>
                  <a:pt x="168922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9"/>
          <p:cNvSpPr/>
          <p:nvPr/>
        </p:nvSpPr>
        <p:spPr>
          <a:xfrm>
            <a:off x="2084233" y="557446"/>
            <a:ext cx="3037840" cy="0"/>
          </a:xfrm>
          <a:custGeom>
            <a:avLst/>
            <a:gdLst/>
            <a:ahLst/>
            <a:cxnLst/>
            <a:rect l="l" t="t" r="r" b="b"/>
            <a:pathLst>
              <a:path w="3037840">
                <a:moveTo>
                  <a:pt x="0" y="0"/>
                </a:moveTo>
                <a:lnTo>
                  <a:pt x="3037458" y="0"/>
                </a:lnTo>
              </a:path>
            </a:pathLst>
          </a:custGeom>
          <a:ln w="9245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0"/>
          <p:cNvSpPr/>
          <p:nvPr/>
        </p:nvSpPr>
        <p:spPr>
          <a:xfrm>
            <a:off x="2087027" y="287964"/>
            <a:ext cx="153670" cy="21590"/>
          </a:xfrm>
          <a:custGeom>
            <a:avLst/>
            <a:gdLst/>
            <a:ahLst/>
            <a:cxnLst/>
            <a:rect l="l" t="t" r="r" b="b"/>
            <a:pathLst>
              <a:path w="153670" h="21590">
                <a:moveTo>
                  <a:pt x="94005" y="0"/>
                </a:moveTo>
                <a:lnTo>
                  <a:pt x="0" y="0"/>
                </a:lnTo>
                <a:lnTo>
                  <a:pt x="0" y="21424"/>
                </a:lnTo>
                <a:lnTo>
                  <a:pt x="153530" y="21424"/>
                </a:lnTo>
                <a:lnTo>
                  <a:pt x="152082" y="19634"/>
                </a:lnTo>
                <a:lnTo>
                  <a:pt x="142968" y="12306"/>
                </a:lnTo>
                <a:lnTo>
                  <a:pt x="130511" y="6030"/>
                </a:lnTo>
                <a:lnTo>
                  <a:pt x="114320" y="1648"/>
                </a:lnTo>
                <a:lnTo>
                  <a:pt x="9400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1"/>
          <p:cNvSpPr/>
          <p:nvPr/>
        </p:nvSpPr>
        <p:spPr>
          <a:xfrm>
            <a:off x="2084499" y="320946"/>
            <a:ext cx="174625" cy="163830"/>
          </a:xfrm>
          <a:custGeom>
            <a:avLst/>
            <a:gdLst/>
            <a:ahLst/>
            <a:cxnLst/>
            <a:rect l="l" t="t" r="r" b="b"/>
            <a:pathLst>
              <a:path w="174625" h="163830">
                <a:moveTo>
                  <a:pt x="163944" y="0"/>
                </a:moveTo>
                <a:lnTo>
                  <a:pt x="2527" y="0"/>
                </a:lnTo>
                <a:lnTo>
                  <a:pt x="2527" y="15836"/>
                </a:lnTo>
                <a:lnTo>
                  <a:pt x="62293" y="15836"/>
                </a:lnTo>
                <a:lnTo>
                  <a:pt x="71413" y="16092"/>
                </a:lnTo>
                <a:lnTo>
                  <a:pt x="107200" y="29603"/>
                </a:lnTo>
                <a:lnTo>
                  <a:pt x="109435" y="41097"/>
                </a:lnTo>
                <a:lnTo>
                  <a:pt x="6464" y="41097"/>
                </a:lnTo>
                <a:lnTo>
                  <a:pt x="6464" y="85432"/>
                </a:lnTo>
                <a:lnTo>
                  <a:pt x="109435" y="85432"/>
                </a:lnTo>
                <a:lnTo>
                  <a:pt x="108896" y="91937"/>
                </a:lnTo>
                <a:lnTo>
                  <a:pt x="71807" y="114192"/>
                </a:lnTo>
                <a:lnTo>
                  <a:pt x="58648" y="114617"/>
                </a:lnTo>
                <a:lnTo>
                  <a:pt x="0" y="114617"/>
                </a:lnTo>
                <a:lnTo>
                  <a:pt x="0" y="163436"/>
                </a:lnTo>
                <a:lnTo>
                  <a:pt x="96532" y="163436"/>
                </a:lnTo>
                <a:lnTo>
                  <a:pt x="109229" y="162817"/>
                </a:lnTo>
                <a:lnTo>
                  <a:pt x="151523" y="146608"/>
                </a:lnTo>
                <a:lnTo>
                  <a:pt x="173583" y="91007"/>
                </a:lnTo>
                <a:lnTo>
                  <a:pt x="174536" y="63550"/>
                </a:lnTo>
                <a:lnTo>
                  <a:pt x="174225" y="47411"/>
                </a:lnTo>
                <a:lnTo>
                  <a:pt x="172826" y="30884"/>
                </a:lnTo>
                <a:lnTo>
                  <a:pt x="169633" y="14803"/>
                </a:lnTo>
                <a:lnTo>
                  <a:pt x="16394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2"/>
          <p:cNvSpPr/>
          <p:nvPr/>
        </p:nvSpPr>
        <p:spPr>
          <a:xfrm>
            <a:off x="1380170" y="299553"/>
            <a:ext cx="241300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0919" y="0"/>
                </a:lnTo>
              </a:path>
            </a:pathLst>
          </a:custGeom>
          <a:ln w="19672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3"/>
          <p:cNvSpPr/>
          <p:nvPr/>
        </p:nvSpPr>
        <p:spPr>
          <a:xfrm>
            <a:off x="1393480" y="320946"/>
            <a:ext cx="328295" cy="347345"/>
          </a:xfrm>
          <a:custGeom>
            <a:avLst/>
            <a:gdLst/>
            <a:ahLst/>
            <a:cxnLst/>
            <a:rect l="l" t="t" r="r" b="b"/>
            <a:pathLst>
              <a:path w="328294" h="347344">
                <a:moveTo>
                  <a:pt x="247332" y="0"/>
                </a:moveTo>
                <a:lnTo>
                  <a:pt x="0" y="0"/>
                </a:lnTo>
                <a:lnTo>
                  <a:pt x="584" y="1447"/>
                </a:lnTo>
                <a:lnTo>
                  <a:pt x="1155" y="2768"/>
                </a:lnTo>
                <a:lnTo>
                  <a:pt x="2946" y="7365"/>
                </a:lnTo>
                <a:lnTo>
                  <a:pt x="19011" y="54178"/>
                </a:lnTo>
                <a:lnTo>
                  <a:pt x="131648" y="54178"/>
                </a:lnTo>
                <a:lnTo>
                  <a:pt x="171281" y="62202"/>
                </a:lnTo>
                <a:lnTo>
                  <a:pt x="203681" y="84069"/>
                </a:lnTo>
                <a:lnTo>
                  <a:pt x="225543" y="116473"/>
                </a:lnTo>
                <a:lnTo>
                  <a:pt x="233565" y="156108"/>
                </a:lnTo>
                <a:lnTo>
                  <a:pt x="225543" y="195715"/>
                </a:lnTo>
                <a:lnTo>
                  <a:pt x="203681" y="228095"/>
                </a:lnTo>
                <a:lnTo>
                  <a:pt x="171281" y="249945"/>
                </a:lnTo>
                <a:lnTo>
                  <a:pt x="131648" y="257962"/>
                </a:lnTo>
                <a:lnTo>
                  <a:pt x="88658" y="257962"/>
                </a:lnTo>
                <a:lnTo>
                  <a:pt x="15493" y="346824"/>
                </a:lnTo>
                <a:lnTo>
                  <a:pt x="145287" y="346824"/>
                </a:lnTo>
                <a:lnTo>
                  <a:pt x="190692" y="341176"/>
                </a:lnTo>
                <a:lnTo>
                  <a:pt x="232000" y="325112"/>
                </a:lnTo>
                <a:lnTo>
                  <a:pt x="267749" y="299951"/>
                </a:lnTo>
                <a:lnTo>
                  <a:pt x="296476" y="267011"/>
                </a:lnTo>
                <a:lnTo>
                  <a:pt x="316718" y="227611"/>
                </a:lnTo>
                <a:lnTo>
                  <a:pt x="327012" y="183070"/>
                </a:lnTo>
                <a:lnTo>
                  <a:pt x="327609" y="175552"/>
                </a:lnTo>
                <a:lnTo>
                  <a:pt x="327761" y="173621"/>
                </a:lnTo>
                <a:lnTo>
                  <a:pt x="327913" y="170446"/>
                </a:lnTo>
                <a:lnTo>
                  <a:pt x="328015" y="151511"/>
                </a:lnTo>
                <a:lnTo>
                  <a:pt x="322247" y="105886"/>
                </a:lnTo>
                <a:lnTo>
                  <a:pt x="305909" y="64463"/>
                </a:lnTo>
                <a:lnTo>
                  <a:pt x="280454" y="28686"/>
                </a:lnTo>
                <a:lnTo>
                  <a:pt x="247332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4"/>
          <p:cNvSpPr/>
          <p:nvPr/>
        </p:nvSpPr>
        <p:spPr>
          <a:xfrm>
            <a:off x="3336237" y="287964"/>
            <a:ext cx="176530" cy="21590"/>
          </a:xfrm>
          <a:custGeom>
            <a:avLst/>
            <a:gdLst/>
            <a:ahLst/>
            <a:cxnLst/>
            <a:rect l="l" t="t" r="r" b="b"/>
            <a:pathLst>
              <a:path w="176529" h="21590">
                <a:moveTo>
                  <a:pt x="175945" y="0"/>
                </a:moveTo>
                <a:lnTo>
                  <a:pt x="20218" y="0"/>
                </a:lnTo>
                <a:lnTo>
                  <a:pt x="11531" y="4203"/>
                </a:lnTo>
                <a:lnTo>
                  <a:pt x="6489" y="9537"/>
                </a:lnTo>
                <a:lnTo>
                  <a:pt x="3009" y="13271"/>
                </a:lnTo>
                <a:lnTo>
                  <a:pt x="1092" y="17310"/>
                </a:lnTo>
                <a:lnTo>
                  <a:pt x="0" y="21424"/>
                </a:lnTo>
                <a:lnTo>
                  <a:pt x="175945" y="21424"/>
                </a:lnTo>
                <a:lnTo>
                  <a:pt x="17594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5"/>
          <p:cNvSpPr/>
          <p:nvPr/>
        </p:nvSpPr>
        <p:spPr>
          <a:xfrm>
            <a:off x="3334865" y="320946"/>
            <a:ext cx="177800" cy="163830"/>
          </a:xfrm>
          <a:custGeom>
            <a:avLst/>
            <a:gdLst/>
            <a:ahLst/>
            <a:cxnLst/>
            <a:rect l="l" t="t" r="r" b="b"/>
            <a:pathLst>
              <a:path w="177800" h="163830">
                <a:moveTo>
                  <a:pt x="177317" y="0"/>
                </a:moveTo>
                <a:lnTo>
                  <a:pt x="25" y="0"/>
                </a:lnTo>
                <a:lnTo>
                  <a:pt x="0" y="163436"/>
                </a:lnTo>
                <a:lnTo>
                  <a:pt x="63411" y="163436"/>
                </a:lnTo>
                <a:lnTo>
                  <a:pt x="63411" y="20904"/>
                </a:lnTo>
                <a:lnTo>
                  <a:pt x="65087" y="18656"/>
                </a:lnTo>
                <a:lnTo>
                  <a:pt x="67602" y="15570"/>
                </a:lnTo>
                <a:lnTo>
                  <a:pt x="177317" y="15570"/>
                </a:lnTo>
                <a:lnTo>
                  <a:pt x="177317" y="0"/>
                </a:lnTo>
                <a:close/>
              </a:path>
              <a:path w="177800" h="163830">
                <a:moveTo>
                  <a:pt x="177317" y="15570"/>
                </a:moveTo>
                <a:lnTo>
                  <a:pt x="67602" y="15570"/>
                </a:lnTo>
                <a:lnTo>
                  <a:pt x="72669" y="15836"/>
                </a:lnTo>
                <a:lnTo>
                  <a:pt x="177317" y="15836"/>
                </a:lnTo>
                <a:lnTo>
                  <a:pt x="177317" y="1557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6"/>
          <p:cNvSpPr/>
          <p:nvPr/>
        </p:nvSpPr>
        <p:spPr>
          <a:xfrm>
            <a:off x="3929822" y="287964"/>
            <a:ext cx="187960" cy="21590"/>
          </a:xfrm>
          <a:custGeom>
            <a:avLst/>
            <a:gdLst/>
            <a:ahLst/>
            <a:cxnLst/>
            <a:rect l="l" t="t" r="r" b="b"/>
            <a:pathLst>
              <a:path w="187960" h="21590">
                <a:moveTo>
                  <a:pt x="140614" y="0"/>
                </a:moveTo>
                <a:lnTo>
                  <a:pt x="32004" y="0"/>
                </a:lnTo>
                <a:lnTo>
                  <a:pt x="22845" y="906"/>
                </a:lnTo>
                <a:lnTo>
                  <a:pt x="0" y="21424"/>
                </a:lnTo>
                <a:lnTo>
                  <a:pt x="187502" y="21424"/>
                </a:lnTo>
                <a:lnTo>
                  <a:pt x="152144" y="489"/>
                </a:lnTo>
                <a:lnTo>
                  <a:pt x="14061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7"/>
          <p:cNvSpPr/>
          <p:nvPr/>
        </p:nvSpPr>
        <p:spPr>
          <a:xfrm>
            <a:off x="3927892" y="320946"/>
            <a:ext cx="198755" cy="163830"/>
          </a:xfrm>
          <a:custGeom>
            <a:avLst/>
            <a:gdLst/>
            <a:ahLst/>
            <a:cxnLst/>
            <a:rect l="l" t="t" r="r" b="b"/>
            <a:pathLst>
              <a:path w="198754" h="163830">
                <a:moveTo>
                  <a:pt x="194348" y="0"/>
                </a:moveTo>
                <a:lnTo>
                  <a:pt x="101" y="0"/>
                </a:lnTo>
                <a:lnTo>
                  <a:pt x="0" y="163436"/>
                </a:lnTo>
                <a:lnTo>
                  <a:pt x="63423" y="163436"/>
                </a:lnTo>
                <a:lnTo>
                  <a:pt x="63423" y="106768"/>
                </a:lnTo>
                <a:lnTo>
                  <a:pt x="146189" y="106768"/>
                </a:lnTo>
                <a:lnTo>
                  <a:pt x="190457" y="82345"/>
                </a:lnTo>
                <a:lnTo>
                  <a:pt x="196589" y="58496"/>
                </a:lnTo>
                <a:lnTo>
                  <a:pt x="124587" y="58496"/>
                </a:lnTo>
                <a:lnTo>
                  <a:pt x="116725" y="57924"/>
                </a:lnTo>
                <a:lnTo>
                  <a:pt x="63423" y="57924"/>
                </a:lnTo>
                <a:lnTo>
                  <a:pt x="63423" y="23139"/>
                </a:lnTo>
                <a:lnTo>
                  <a:pt x="64249" y="15836"/>
                </a:lnTo>
                <a:lnTo>
                  <a:pt x="197419" y="15836"/>
                </a:lnTo>
                <a:lnTo>
                  <a:pt x="197348" y="15001"/>
                </a:lnTo>
                <a:lnTo>
                  <a:pt x="196082" y="7005"/>
                </a:lnTo>
                <a:lnTo>
                  <a:pt x="194348" y="0"/>
                </a:lnTo>
                <a:close/>
              </a:path>
              <a:path w="198754" h="163830">
                <a:moveTo>
                  <a:pt x="197419" y="15836"/>
                </a:moveTo>
                <a:lnTo>
                  <a:pt x="124028" y="15836"/>
                </a:lnTo>
                <a:lnTo>
                  <a:pt x="129349" y="20345"/>
                </a:lnTo>
                <a:lnTo>
                  <a:pt x="134404" y="24536"/>
                </a:lnTo>
                <a:lnTo>
                  <a:pt x="134950" y="30708"/>
                </a:lnTo>
                <a:lnTo>
                  <a:pt x="134950" y="43903"/>
                </a:lnTo>
                <a:lnTo>
                  <a:pt x="133007" y="49517"/>
                </a:lnTo>
                <a:lnTo>
                  <a:pt x="129921" y="52882"/>
                </a:lnTo>
                <a:lnTo>
                  <a:pt x="124587" y="58496"/>
                </a:lnTo>
                <a:lnTo>
                  <a:pt x="196589" y="58496"/>
                </a:lnTo>
                <a:lnTo>
                  <a:pt x="197953" y="47801"/>
                </a:lnTo>
                <a:lnTo>
                  <a:pt x="198386" y="34366"/>
                </a:lnTo>
                <a:lnTo>
                  <a:pt x="198135" y="24536"/>
                </a:lnTo>
                <a:lnTo>
                  <a:pt x="198042" y="23139"/>
                </a:lnTo>
                <a:lnTo>
                  <a:pt x="197419" y="1583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364562" y="1052736"/>
            <a:ext cx="8568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seo-optimo.ru/wp-content/uploads/2016/11/icon-rinok-e147850423284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9667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363926" y="6333587"/>
            <a:ext cx="84659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http://st.depositphotos.com/2398103/5098/v/950/depositphotos_50989355-stock-illustration-vector-iso-9001-ic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822" y="6332357"/>
            <a:ext cx="1005878" cy="52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16053" y="6360880"/>
            <a:ext cx="7108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менеджмента качества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271953" y="1124744"/>
            <a:ext cx="7116471" cy="8234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Наши партнеры</a:t>
            </a:r>
            <a:endParaRPr lang="ru-RU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194" name="Picture 2" descr="иконка роснефть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621" y="2492896"/>
            <a:ext cx="1743075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mosprivod.ru/wp-content/uploads/2011/12/42784324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413" y="2484140"/>
            <a:ext cx="2376996" cy="137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i.eurosport.com/2012/02/16/810735-20643657-1600-90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79" y="2416500"/>
            <a:ext cx="2688297" cy="144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vsyodlyastroiki.ru/pics18/pics79/kaztransgaz-almaty-primer-dogovora_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0" y="4074239"/>
            <a:ext cx="3719252" cy="81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marchmont.ru/scripts/news/downloadNewsPic.php?id=1180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752" y="4005064"/>
            <a:ext cx="29337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://www.advis.ru/images/C815D86A-ECE1-5F4A-8888-39619B42B39C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01" y="5301208"/>
            <a:ext cx="3332937" cy="75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03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/>
          <p:cNvSpPr/>
          <p:nvPr/>
        </p:nvSpPr>
        <p:spPr>
          <a:xfrm>
            <a:off x="1084501" y="309503"/>
            <a:ext cx="133350" cy="433070"/>
          </a:xfrm>
          <a:custGeom>
            <a:avLst/>
            <a:gdLst/>
            <a:ahLst/>
            <a:cxnLst/>
            <a:rect l="l" t="t" r="r" b="b"/>
            <a:pathLst>
              <a:path w="133350" h="433069">
                <a:moveTo>
                  <a:pt x="40424" y="0"/>
                </a:moveTo>
                <a:lnTo>
                  <a:pt x="23204" y="41048"/>
                </a:lnTo>
                <a:lnTo>
                  <a:pt x="10520" y="84221"/>
                </a:lnTo>
                <a:lnTo>
                  <a:pt x="2681" y="129235"/>
                </a:lnTo>
                <a:lnTo>
                  <a:pt x="0" y="175806"/>
                </a:lnTo>
                <a:lnTo>
                  <a:pt x="2849" y="223919"/>
                </a:lnTo>
                <a:lnTo>
                  <a:pt x="11167" y="270340"/>
                </a:lnTo>
                <a:lnTo>
                  <a:pt x="24634" y="314799"/>
                </a:lnTo>
                <a:lnTo>
                  <a:pt x="42922" y="356950"/>
                </a:lnTo>
                <a:lnTo>
                  <a:pt x="65701" y="396465"/>
                </a:lnTo>
                <a:lnTo>
                  <a:pt x="92646" y="433019"/>
                </a:lnTo>
                <a:lnTo>
                  <a:pt x="132892" y="352971"/>
                </a:lnTo>
                <a:lnTo>
                  <a:pt x="110581" y="313001"/>
                </a:lnTo>
                <a:lnTo>
                  <a:pt x="94000" y="269817"/>
                </a:lnTo>
                <a:lnTo>
                  <a:pt x="83669" y="223900"/>
                </a:lnTo>
                <a:lnTo>
                  <a:pt x="80111" y="175806"/>
                </a:lnTo>
                <a:lnTo>
                  <a:pt x="81470" y="146234"/>
                </a:lnTo>
                <a:lnTo>
                  <a:pt x="85450" y="117424"/>
                </a:lnTo>
                <a:lnTo>
                  <a:pt x="91904" y="89481"/>
                </a:lnTo>
                <a:lnTo>
                  <a:pt x="100685" y="62509"/>
                </a:lnTo>
                <a:lnTo>
                  <a:pt x="80605" y="48206"/>
                </a:lnTo>
                <a:lnTo>
                  <a:pt x="64101" y="32721"/>
                </a:lnTo>
                <a:lnTo>
                  <a:pt x="50824" y="16503"/>
                </a:lnTo>
                <a:lnTo>
                  <a:pt x="40424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/>
          <p:nvPr/>
        </p:nvSpPr>
        <p:spPr>
          <a:xfrm>
            <a:off x="1271953" y="81132"/>
            <a:ext cx="621030" cy="808355"/>
          </a:xfrm>
          <a:custGeom>
            <a:avLst/>
            <a:gdLst/>
            <a:ahLst/>
            <a:cxnLst/>
            <a:rect l="l" t="t" r="r" b="b"/>
            <a:pathLst>
              <a:path w="621029" h="808355">
                <a:moveTo>
                  <a:pt x="50622" y="682447"/>
                </a:moveTo>
                <a:lnTo>
                  <a:pt x="0" y="745070"/>
                </a:lnTo>
                <a:lnTo>
                  <a:pt x="38953" y="767009"/>
                </a:lnTo>
                <a:lnTo>
                  <a:pt x="80404" y="784623"/>
                </a:lnTo>
                <a:lnTo>
                  <a:pt x="124050" y="797596"/>
                </a:lnTo>
                <a:lnTo>
                  <a:pt x="169591" y="805612"/>
                </a:lnTo>
                <a:lnTo>
                  <a:pt x="216725" y="808355"/>
                </a:lnTo>
                <a:lnTo>
                  <a:pt x="263897" y="805612"/>
                </a:lnTo>
                <a:lnTo>
                  <a:pt x="309285" y="797662"/>
                </a:lnTo>
                <a:lnTo>
                  <a:pt x="352894" y="784754"/>
                </a:lnTo>
                <a:lnTo>
                  <a:pt x="394314" y="767212"/>
                </a:lnTo>
                <a:lnTo>
                  <a:pt x="433240" y="745343"/>
                </a:lnTo>
                <a:lnTo>
                  <a:pt x="457099" y="728243"/>
                </a:lnTo>
                <a:lnTo>
                  <a:pt x="216725" y="728243"/>
                </a:lnTo>
                <a:lnTo>
                  <a:pt x="171987" y="725173"/>
                </a:lnTo>
                <a:lnTo>
                  <a:pt x="129120" y="716241"/>
                </a:lnTo>
                <a:lnTo>
                  <a:pt x="88530" y="701861"/>
                </a:lnTo>
                <a:lnTo>
                  <a:pt x="50622" y="682447"/>
                </a:lnTo>
                <a:close/>
              </a:path>
              <a:path w="621029" h="808355">
                <a:moveTo>
                  <a:pt x="457099" y="80111"/>
                </a:moveTo>
                <a:lnTo>
                  <a:pt x="216725" y="80111"/>
                </a:lnTo>
                <a:lnTo>
                  <a:pt x="264611" y="83625"/>
                </a:lnTo>
                <a:lnTo>
                  <a:pt x="310317" y="93832"/>
                </a:lnTo>
                <a:lnTo>
                  <a:pt x="353339" y="110232"/>
                </a:lnTo>
                <a:lnTo>
                  <a:pt x="393179" y="132322"/>
                </a:lnTo>
                <a:lnTo>
                  <a:pt x="429333" y="159602"/>
                </a:lnTo>
                <a:lnTo>
                  <a:pt x="461300" y="191569"/>
                </a:lnTo>
                <a:lnTo>
                  <a:pt x="488580" y="227723"/>
                </a:lnTo>
                <a:lnTo>
                  <a:pt x="510670" y="267563"/>
                </a:lnTo>
                <a:lnTo>
                  <a:pt x="527070" y="310585"/>
                </a:lnTo>
                <a:lnTo>
                  <a:pt x="537277" y="356291"/>
                </a:lnTo>
                <a:lnTo>
                  <a:pt x="540791" y="404177"/>
                </a:lnTo>
                <a:lnTo>
                  <a:pt x="537277" y="452066"/>
                </a:lnTo>
                <a:lnTo>
                  <a:pt x="527070" y="497773"/>
                </a:lnTo>
                <a:lnTo>
                  <a:pt x="510670" y="540797"/>
                </a:lnTo>
                <a:lnTo>
                  <a:pt x="488580" y="580636"/>
                </a:lnTo>
                <a:lnTo>
                  <a:pt x="461300" y="616790"/>
                </a:lnTo>
                <a:lnTo>
                  <a:pt x="429333" y="648757"/>
                </a:lnTo>
                <a:lnTo>
                  <a:pt x="393179" y="676035"/>
                </a:lnTo>
                <a:lnTo>
                  <a:pt x="353339" y="698124"/>
                </a:lnTo>
                <a:lnTo>
                  <a:pt x="310317" y="714523"/>
                </a:lnTo>
                <a:lnTo>
                  <a:pt x="264611" y="724729"/>
                </a:lnTo>
                <a:lnTo>
                  <a:pt x="216725" y="728243"/>
                </a:lnTo>
                <a:lnTo>
                  <a:pt x="457099" y="728243"/>
                </a:lnTo>
                <a:lnTo>
                  <a:pt x="502386" y="689843"/>
                </a:lnTo>
                <a:lnTo>
                  <a:pt x="531995" y="656823"/>
                </a:lnTo>
                <a:lnTo>
                  <a:pt x="557888" y="620697"/>
                </a:lnTo>
                <a:lnTo>
                  <a:pt x="579758" y="581772"/>
                </a:lnTo>
                <a:lnTo>
                  <a:pt x="597300" y="540351"/>
                </a:lnTo>
                <a:lnTo>
                  <a:pt x="610209" y="496741"/>
                </a:lnTo>
                <a:lnTo>
                  <a:pt x="618178" y="451248"/>
                </a:lnTo>
                <a:lnTo>
                  <a:pt x="620903" y="404177"/>
                </a:lnTo>
                <a:lnTo>
                  <a:pt x="618178" y="357106"/>
                </a:lnTo>
                <a:lnTo>
                  <a:pt x="610209" y="311613"/>
                </a:lnTo>
                <a:lnTo>
                  <a:pt x="597300" y="268003"/>
                </a:lnTo>
                <a:lnTo>
                  <a:pt x="579758" y="226582"/>
                </a:lnTo>
                <a:lnTo>
                  <a:pt x="557888" y="187657"/>
                </a:lnTo>
                <a:lnTo>
                  <a:pt x="531995" y="151531"/>
                </a:lnTo>
                <a:lnTo>
                  <a:pt x="502386" y="118511"/>
                </a:lnTo>
                <a:lnTo>
                  <a:pt x="469366" y="88903"/>
                </a:lnTo>
                <a:lnTo>
                  <a:pt x="457099" y="80111"/>
                </a:lnTo>
                <a:close/>
              </a:path>
              <a:path w="621029" h="808355">
                <a:moveTo>
                  <a:pt x="216725" y="0"/>
                </a:moveTo>
                <a:lnTo>
                  <a:pt x="167981" y="2932"/>
                </a:lnTo>
                <a:lnTo>
                  <a:pt x="120954" y="11499"/>
                </a:lnTo>
                <a:lnTo>
                  <a:pt x="75975" y="25353"/>
                </a:lnTo>
                <a:lnTo>
                  <a:pt x="33375" y="44145"/>
                </a:lnTo>
                <a:lnTo>
                  <a:pt x="51633" y="55648"/>
                </a:lnTo>
                <a:lnTo>
                  <a:pt x="66547" y="70516"/>
                </a:lnTo>
                <a:lnTo>
                  <a:pt x="78452" y="87889"/>
                </a:lnTo>
                <a:lnTo>
                  <a:pt x="87680" y="106908"/>
                </a:lnTo>
                <a:lnTo>
                  <a:pt x="118075" y="95456"/>
                </a:lnTo>
                <a:lnTo>
                  <a:pt x="149826" y="87052"/>
                </a:lnTo>
                <a:lnTo>
                  <a:pt x="182765" y="81876"/>
                </a:lnTo>
                <a:lnTo>
                  <a:pt x="216725" y="80111"/>
                </a:lnTo>
                <a:lnTo>
                  <a:pt x="457099" y="80111"/>
                </a:lnTo>
                <a:lnTo>
                  <a:pt x="433240" y="63011"/>
                </a:lnTo>
                <a:lnTo>
                  <a:pt x="394314" y="41142"/>
                </a:lnTo>
                <a:lnTo>
                  <a:pt x="352894" y="23600"/>
                </a:lnTo>
                <a:lnTo>
                  <a:pt x="309285" y="10692"/>
                </a:lnTo>
                <a:lnTo>
                  <a:pt x="263794" y="2724"/>
                </a:lnTo>
                <a:lnTo>
                  <a:pt x="216725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/>
          <p:nvPr/>
        </p:nvSpPr>
        <p:spPr>
          <a:xfrm>
            <a:off x="1084692" y="16883"/>
            <a:ext cx="266700" cy="386715"/>
          </a:xfrm>
          <a:custGeom>
            <a:avLst/>
            <a:gdLst/>
            <a:ahLst/>
            <a:cxnLst/>
            <a:rect l="l" t="t" r="r" b="b"/>
            <a:pathLst>
              <a:path w="266700" h="386715">
                <a:moveTo>
                  <a:pt x="0" y="0"/>
                </a:moveTo>
                <a:lnTo>
                  <a:pt x="8730" y="115704"/>
                </a:lnTo>
                <a:lnTo>
                  <a:pt x="24649" y="180493"/>
                </a:lnTo>
                <a:lnTo>
                  <a:pt x="59462" y="217968"/>
                </a:lnTo>
                <a:lnTo>
                  <a:pt x="124879" y="251726"/>
                </a:lnTo>
                <a:lnTo>
                  <a:pt x="186188" y="292058"/>
                </a:lnTo>
                <a:lnTo>
                  <a:pt x="226109" y="336162"/>
                </a:lnTo>
                <a:lnTo>
                  <a:pt x="247767" y="371684"/>
                </a:lnTo>
                <a:lnTo>
                  <a:pt x="254292" y="386270"/>
                </a:lnTo>
                <a:lnTo>
                  <a:pt x="266307" y="308917"/>
                </a:lnTo>
                <a:lnTo>
                  <a:pt x="262308" y="264699"/>
                </a:lnTo>
                <a:lnTo>
                  <a:pt x="235093" y="237026"/>
                </a:lnTo>
                <a:lnTo>
                  <a:pt x="177457" y="209308"/>
                </a:lnTo>
                <a:lnTo>
                  <a:pt x="90322" y="150340"/>
                </a:lnTo>
                <a:lnTo>
                  <a:pt x="35921" y="81308"/>
                </a:lnTo>
                <a:lnTo>
                  <a:pt x="7925" y="23949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/>
        </p:nvSpPr>
        <p:spPr>
          <a:xfrm>
            <a:off x="1128926" y="223067"/>
            <a:ext cx="200025" cy="224790"/>
          </a:xfrm>
          <a:custGeom>
            <a:avLst/>
            <a:gdLst/>
            <a:ahLst/>
            <a:cxnLst/>
            <a:rect l="l" t="t" r="r" b="b"/>
            <a:pathLst>
              <a:path w="200025" h="224790">
                <a:moveTo>
                  <a:pt x="2387" y="0"/>
                </a:moveTo>
                <a:lnTo>
                  <a:pt x="0" y="50276"/>
                </a:lnTo>
                <a:lnTo>
                  <a:pt x="7287" y="80648"/>
                </a:lnTo>
                <a:lnTo>
                  <a:pt x="31523" y="103366"/>
                </a:lnTo>
                <a:lnTo>
                  <a:pt x="79984" y="130683"/>
                </a:lnTo>
                <a:lnTo>
                  <a:pt x="134107" y="164315"/>
                </a:lnTo>
                <a:lnTo>
                  <a:pt x="171290" y="194497"/>
                </a:lnTo>
                <a:lnTo>
                  <a:pt x="192725" y="216254"/>
                </a:lnTo>
                <a:lnTo>
                  <a:pt x="199606" y="224612"/>
                </a:lnTo>
                <a:lnTo>
                  <a:pt x="182521" y="162086"/>
                </a:lnTo>
                <a:lnTo>
                  <a:pt x="164795" y="125504"/>
                </a:lnTo>
                <a:lnTo>
                  <a:pt x="135601" y="100700"/>
                </a:lnTo>
                <a:lnTo>
                  <a:pt x="57509" y="59348"/>
                </a:lnTo>
                <a:lnTo>
                  <a:pt x="35601" y="44235"/>
                </a:lnTo>
                <a:lnTo>
                  <a:pt x="17518" y="25381"/>
                </a:lnTo>
                <a:lnTo>
                  <a:pt x="238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/>
          <p:nvPr/>
        </p:nvSpPr>
        <p:spPr>
          <a:xfrm>
            <a:off x="1131199" y="41178"/>
            <a:ext cx="219710" cy="252095"/>
          </a:xfrm>
          <a:custGeom>
            <a:avLst/>
            <a:gdLst/>
            <a:ahLst/>
            <a:cxnLst/>
            <a:rect l="l" t="t" r="r" b="b"/>
            <a:pathLst>
              <a:path w="219710" h="252094">
                <a:moveTo>
                  <a:pt x="0" y="0"/>
                </a:moveTo>
                <a:lnTo>
                  <a:pt x="23521" y="70005"/>
                </a:lnTo>
                <a:lnTo>
                  <a:pt x="46248" y="109701"/>
                </a:lnTo>
                <a:lnTo>
                  <a:pt x="81579" y="133811"/>
                </a:lnTo>
                <a:lnTo>
                  <a:pt x="142913" y="157060"/>
                </a:lnTo>
                <a:lnTo>
                  <a:pt x="175384" y="179141"/>
                </a:lnTo>
                <a:lnTo>
                  <a:pt x="199210" y="210978"/>
                </a:lnTo>
                <a:lnTo>
                  <a:pt x="213880" y="239596"/>
                </a:lnTo>
                <a:lnTo>
                  <a:pt x="218884" y="252018"/>
                </a:lnTo>
                <a:lnTo>
                  <a:pt x="219425" y="179121"/>
                </a:lnTo>
                <a:lnTo>
                  <a:pt x="212780" y="139569"/>
                </a:lnTo>
                <a:lnTo>
                  <a:pt x="192808" y="119634"/>
                </a:lnTo>
                <a:lnTo>
                  <a:pt x="153365" y="105587"/>
                </a:lnTo>
                <a:lnTo>
                  <a:pt x="84101" y="75218"/>
                </a:lnTo>
                <a:lnTo>
                  <a:pt x="36415" y="40463"/>
                </a:lnTo>
                <a:lnTo>
                  <a:pt x="8863" y="11874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/>
          <p:cNvSpPr/>
          <p:nvPr/>
        </p:nvSpPr>
        <p:spPr>
          <a:xfrm>
            <a:off x="1097621" y="485310"/>
            <a:ext cx="402590" cy="497840"/>
          </a:xfrm>
          <a:custGeom>
            <a:avLst/>
            <a:gdLst/>
            <a:ahLst/>
            <a:cxnLst/>
            <a:rect l="l" t="t" r="r" b="b"/>
            <a:pathLst>
              <a:path w="402589" h="497839">
                <a:moveTo>
                  <a:pt x="257797" y="0"/>
                </a:moveTo>
                <a:lnTo>
                  <a:pt x="250151" y="0"/>
                </a:lnTo>
                <a:lnTo>
                  <a:pt x="0" y="497763"/>
                </a:lnTo>
                <a:lnTo>
                  <a:pt x="402336" y="127"/>
                </a:lnTo>
                <a:lnTo>
                  <a:pt x="25779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/>
          <p:cNvSpPr/>
          <p:nvPr/>
        </p:nvSpPr>
        <p:spPr>
          <a:xfrm>
            <a:off x="2089999" y="68318"/>
            <a:ext cx="3034106" cy="972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2"/>
          <p:cNvSpPr/>
          <p:nvPr/>
        </p:nvSpPr>
        <p:spPr>
          <a:xfrm>
            <a:off x="2084169" y="665878"/>
            <a:ext cx="3035846" cy="2241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3"/>
          <p:cNvSpPr/>
          <p:nvPr/>
        </p:nvSpPr>
        <p:spPr>
          <a:xfrm>
            <a:off x="2310839" y="406900"/>
            <a:ext cx="0" cy="77470"/>
          </a:xfrm>
          <a:custGeom>
            <a:avLst/>
            <a:gdLst/>
            <a:ahLst/>
            <a:cxnLst/>
            <a:rect l="l" t="t" r="r" b="b"/>
            <a:pathLst>
              <a:path h="77469">
                <a:moveTo>
                  <a:pt x="0" y="0"/>
                </a:moveTo>
                <a:lnTo>
                  <a:pt x="0" y="7747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4"/>
          <p:cNvSpPr/>
          <p:nvPr/>
        </p:nvSpPr>
        <p:spPr>
          <a:xfrm>
            <a:off x="2279127" y="382135"/>
            <a:ext cx="198120" cy="0"/>
          </a:xfrm>
          <a:custGeom>
            <a:avLst/>
            <a:gdLst/>
            <a:ahLst/>
            <a:cxnLst/>
            <a:rect l="l" t="t" r="r" b="b"/>
            <a:pathLst>
              <a:path w="198120">
                <a:moveTo>
                  <a:pt x="0" y="0"/>
                </a:moveTo>
                <a:lnTo>
                  <a:pt x="198107" y="0"/>
                </a:lnTo>
              </a:path>
            </a:pathLst>
          </a:custGeom>
          <a:ln w="49529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5"/>
          <p:cNvSpPr/>
          <p:nvPr/>
        </p:nvSpPr>
        <p:spPr>
          <a:xfrm>
            <a:off x="2310839" y="287520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85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/>
          <p:cNvSpPr/>
          <p:nvPr/>
        </p:nvSpPr>
        <p:spPr>
          <a:xfrm>
            <a:off x="2445522" y="406366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8003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7"/>
          <p:cNvSpPr/>
          <p:nvPr/>
        </p:nvSpPr>
        <p:spPr>
          <a:xfrm>
            <a:off x="2445522" y="287964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596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/>
          <p:cNvSpPr/>
          <p:nvPr/>
        </p:nvSpPr>
        <p:spPr>
          <a:xfrm>
            <a:off x="2502952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05" y="0"/>
                </a:moveTo>
                <a:lnTo>
                  <a:pt x="25247" y="0"/>
                </a:lnTo>
                <a:lnTo>
                  <a:pt x="15709" y="1117"/>
                </a:lnTo>
                <a:lnTo>
                  <a:pt x="1117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688" y="196405"/>
                </a:lnTo>
                <a:lnTo>
                  <a:pt x="174243" y="196405"/>
                </a:lnTo>
                <a:lnTo>
                  <a:pt x="174243" y="148996"/>
                </a:lnTo>
                <a:lnTo>
                  <a:pt x="69316" y="148996"/>
                </a:lnTo>
                <a:lnTo>
                  <a:pt x="66217" y="146189"/>
                </a:lnTo>
                <a:lnTo>
                  <a:pt x="64820" y="145072"/>
                </a:lnTo>
                <a:lnTo>
                  <a:pt x="63411" y="142824"/>
                </a:lnTo>
                <a:lnTo>
                  <a:pt x="63411" y="117563"/>
                </a:lnTo>
                <a:lnTo>
                  <a:pt x="170599" y="117563"/>
                </a:lnTo>
                <a:lnTo>
                  <a:pt x="170599" y="74917"/>
                </a:lnTo>
                <a:lnTo>
                  <a:pt x="63411" y="74917"/>
                </a:lnTo>
                <a:lnTo>
                  <a:pt x="63411" y="53022"/>
                </a:lnTo>
                <a:lnTo>
                  <a:pt x="66497" y="50507"/>
                </a:lnTo>
                <a:lnTo>
                  <a:pt x="68745" y="48539"/>
                </a:lnTo>
                <a:lnTo>
                  <a:pt x="72669" y="47701"/>
                </a:lnTo>
                <a:lnTo>
                  <a:pt x="173405" y="47701"/>
                </a:lnTo>
                <a:lnTo>
                  <a:pt x="173405" y="0"/>
                </a:lnTo>
                <a:close/>
              </a:path>
              <a:path w="174625" h="196850">
                <a:moveTo>
                  <a:pt x="174243" y="148717"/>
                </a:moveTo>
                <a:lnTo>
                  <a:pt x="74358" y="148717"/>
                </a:lnTo>
                <a:lnTo>
                  <a:pt x="69316" y="148996"/>
                </a:lnTo>
                <a:lnTo>
                  <a:pt x="174243" y="148996"/>
                </a:lnTo>
                <a:lnTo>
                  <a:pt x="174243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9"/>
          <p:cNvSpPr/>
          <p:nvPr/>
        </p:nvSpPr>
        <p:spPr>
          <a:xfrm>
            <a:off x="269760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1" y="906"/>
                </a:lnTo>
                <a:lnTo>
                  <a:pt x="279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89" y="139738"/>
                </a:lnTo>
                <a:lnTo>
                  <a:pt x="190444" y="115314"/>
                </a:lnTo>
                <a:lnTo>
                  <a:pt x="196577" y="91465"/>
                </a:lnTo>
                <a:lnTo>
                  <a:pt x="124587" y="91465"/>
                </a:lnTo>
                <a:lnTo>
                  <a:pt x="116725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49" y="48806"/>
                </a:lnTo>
                <a:lnTo>
                  <a:pt x="197419" y="48806"/>
                </a:lnTo>
                <a:lnTo>
                  <a:pt x="197397" y="48390"/>
                </a:lnTo>
                <a:lnTo>
                  <a:pt x="174934" y="6622"/>
                </a:lnTo>
                <a:lnTo>
                  <a:pt x="154077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19" y="48806"/>
                </a:moveTo>
                <a:lnTo>
                  <a:pt x="124015" y="48806"/>
                </a:lnTo>
                <a:lnTo>
                  <a:pt x="129362" y="53314"/>
                </a:lnTo>
                <a:lnTo>
                  <a:pt x="134404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77" y="91465"/>
                </a:lnTo>
                <a:lnTo>
                  <a:pt x="197940" y="80771"/>
                </a:lnTo>
                <a:lnTo>
                  <a:pt x="198374" y="67335"/>
                </a:lnTo>
                <a:lnTo>
                  <a:pt x="197419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0"/>
          <p:cNvSpPr/>
          <p:nvPr/>
        </p:nvSpPr>
        <p:spPr>
          <a:xfrm>
            <a:off x="2913810" y="287964"/>
            <a:ext cx="177800" cy="196850"/>
          </a:xfrm>
          <a:custGeom>
            <a:avLst/>
            <a:gdLst/>
            <a:ahLst/>
            <a:cxnLst/>
            <a:rect l="l" t="t" r="r" b="b"/>
            <a:pathLst>
              <a:path w="177800" h="196850">
                <a:moveTo>
                  <a:pt x="177342" y="0"/>
                </a:moveTo>
                <a:lnTo>
                  <a:pt x="21602" y="0"/>
                </a:lnTo>
                <a:lnTo>
                  <a:pt x="12903" y="4203"/>
                </a:lnTo>
                <a:lnTo>
                  <a:pt x="0" y="35915"/>
                </a:lnTo>
                <a:lnTo>
                  <a:pt x="0" y="196405"/>
                </a:lnTo>
                <a:lnTo>
                  <a:pt x="63423" y="196405"/>
                </a:lnTo>
                <a:lnTo>
                  <a:pt x="63423" y="53873"/>
                </a:lnTo>
                <a:lnTo>
                  <a:pt x="65087" y="51638"/>
                </a:lnTo>
                <a:lnTo>
                  <a:pt x="67614" y="48539"/>
                </a:lnTo>
                <a:lnTo>
                  <a:pt x="177342" y="48539"/>
                </a:lnTo>
                <a:lnTo>
                  <a:pt x="177342" y="0"/>
                </a:lnTo>
                <a:close/>
              </a:path>
              <a:path w="177800" h="196850">
                <a:moveTo>
                  <a:pt x="177342" y="48539"/>
                </a:moveTo>
                <a:lnTo>
                  <a:pt x="67614" y="48539"/>
                </a:lnTo>
                <a:lnTo>
                  <a:pt x="72669" y="48806"/>
                </a:lnTo>
                <a:lnTo>
                  <a:pt x="177342" y="48806"/>
                </a:lnTo>
                <a:lnTo>
                  <a:pt x="177342" y="48539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/>
          <p:cNvSpPr/>
          <p:nvPr/>
        </p:nvSpPr>
        <p:spPr>
          <a:xfrm>
            <a:off x="3098975" y="285716"/>
            <a:ext cx="216535" cy="201295"/>
          </a:xfrm>
          <a:custGeom>
            <a:avLst/>
            <a:gdLst/>
            <a:ahLst/>
            <a:cxnLst/>
            <a:rect l="l" t="t" r="r" b="b"/>
            <a:pathLst>
              <a:path w="216535" h="201294">
                <a:moveTo>
                  <a:pt x="108051" y="0"/>
                </a:moveTo>
                <a:lnTo>
                  <a:pt x="61841" y="2844"/>
                </a:lnTo>
                <a:lnTo>
                  <a:pt x="22174" y="20205"/>
                </a:lnTo>
                <a:lnTo>
                  <a:pt x="3090" y="57807"/>
                </a:lnTo>
                <a:lnTo>
                  <a:pt x="0" y="100456"/>
                </a:lnTo>
                <a:lnTo>
                  <a:pt x="464" y="121008"/>
                </a:lnTo>
                <a:lnTo>
                  <a:pt x="9713" y="163393"/>
                </a:lnTo>
                <a:lnTo>
                  <a:pt x="40239" y="192028"/>
                </a:lnTo>
                <a:lnTo>
                  <a:pt x="85228" y="200467"/>
                </a:lnTo>
                <a:lnTo>
                  <a:pt x="108051" y="200901"/>
                </a:lnTo>
                <a:lnTo>
                  <a:pt x="130852" y="200467"/>
                </a:lnTo>
                <a:lnTo>
                  <a:pt x="175826" y="192028"/>
                </a:lnTo>
                <a:lnTo>
                  <a:pt x="206351" y="163393"/>
                </a:lnTo>
                <a:lnTo>
                  <a:pt x="209987" y="152082"/>
                </a:lnTo>
                <a:lnTo>
                  <a:pt x="108051" y="152082"/>
                </a:lnTo>
                <a:lnTo>
                  <a:pt x="96912" y="151664"/>
                </a:lnTo>
                <a:lnTo>
                  <a:pt x="66332" y="121223"/>
                </a:lnTo>
                <a:lnTo>
                  <a:pt x="65100" y="100456"/>
                </a:lnTo>
                <a:lnTo>
                  <a:pt x="65253" y="89222"/>
                </a:lnTo>
                <a:lnTo>
                  <a:pt x="87269" y="51139"/>
                </a:lnTo>
                <a:lnTo>
                  <a:pt x="108051" y="48831"/>
                </a:lnTo>
                <a:lnTo>
                  <a:pt x="210072" y="48831"/>
                </a:lnTo>
                <a:lnTo>
                  <a:pt x="206351" y="37324"/>
                </a:lnTo>
                <a:lnTo>
                  <a:pt x="193890" y="20205"/>
                </a:lnTo>
                <a:lnTo>
                  <a:pt x="175785" y="8883"/>
                </a:lnTo>
                <a:lnTo>
                  <a:pt x="154228" y="2844"/>
                </a:lnTo>
                <a:lnTo>
                  <a:pt x="131043" y="435"/>
                </a:lnTo>
                <a:lnTo>
                  <a:pt x="108051" y="0"/>
                </a:lnTo>
                <a:close/>
              </a:path>
              <a:path w="216535" h="201294">
                <a:moveTo>
                  <a:pt x="210072" y="48831"/>
                </a:moveTo>
                <a:lnTo>
                  <a:pt x="108051" y="48831"/>
                </a:lnTo>
                <a:lnTo>
                  <a:pt x="119370" y="49249"/>
                </a:lnTo>
                <a:lnTo>
                  <a:pt x="128800" y="51139"/>
                </a:lnTo>
                <a:lnTo>
                  <a:pt x="150890" y="88942"/>
                </a:lnTo>
                <a:lnTo>
                  <a:pt x="150850" y="111418"/>
                </a:lnTo>
                <a:lnTo>
                  <a:pt x="128800" y="149774"/>
                </a:lnTo>
                <a:lnTo>
                  <a:pt x="108051" y="152082"/>
                </a:lnTo>
                <a:lnTo>
                  <a:pt x="209987" y="152082"/>
                </a:lnTo>
                <a:lnTo>
                  <a:pt x="212974" y="142792"/>
                </a:lnTo>
                <a:lnTo>
                  <a:pt x="215600" y="121008"/>
                </a:lnTo>
                <a:lnTo>
                  <a:pt x="216065" y="100456"/>
                </a:lnTo>
                <a:lnTo>
                  <a:pt x="215590" y="79481"/>
                </a:lnTo>
                <a:lnTo>
                  <a:pt x="212974" y="57807"/>
                </a:lnTo>
                <a:lnTo>
                  <a:pt x="210072" y="48831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2"/>
          <p:cNvSpPr/>
          <p:nvPr/>
        </p:nvSpPr>
        <p:spPr>
          <a:xfrm>
            <a:off x="3484306" y="285716"/>
            <a:ext cx="235585" cy="198755"/>
          </a:xfrm>
          <a:custGeom>
            <a:avLst/>
            <a:gdLst/>
            <a:ahLst/>
            <a:cxnLst/>
            <a:rect l="l" t="t" r="r" b="b"/>
            <a:pathLst>
              <a:path w="235585" h="198755">
                <a:moveTo>
                  <a:pt x="117576" y="0"/>
                </a:moveTo>
                <a:lnTo>
                  <a:pt x="78039" y="13967"/>
                </a:lnTo>
                <a:lnTo>
                  <a:pt x="0" y="198653"/>
                </a:lnTo>
                <a:lnTo>
                  <a:pt x="66789" y="198653"/>
                </a:lnTo>
                <a:lnTo>
                  <a:pt x="82219" y="158267"/>
                </a:lnTo>
                <a:lnTo>
                  <a:pt x="218360" y="158267"/>
                </a:lnTo>
                <a:lnTo>
                  <a:pt x="199688" y="113360"/>
                </a:lnTo>
                <a:lnTo>
                  <a:pt x="97383" y="113360"/>
                </a:lnTo>
                <a:lnTo>
                  <a:pt x="115062" y="63690"/>
                </a:lnTo>
                <a:lnTo>
                  <a:pt x="115633" y="62293"/>
                </a:lnTo>
                <a:lnTo>
                  <a:pt x="116713" y="59474"/>
                </a:lnTo>
                <a:lnTo>
                  <a:pt x="177283" y="59474"/>
                </a:lnTo>
                <a:lnTo>
                  <a:pt x="162471" y="23850"/>
                </a:lnTo>
                <a:lnTo>
                  <a:pt x="154191" y="10892"/>
                </a:lnTo>
                <a:lnTo>
                  <a:pt x="143595" y="3719"/>
                </a:lnTo>
                <a:lnTo>
                  <a:pt x="131213" y="649"/>
                </a:lnTo>
                <a:lnTo>
                  <a:pt x="117576" y="0"/>
                </a:lnTo>
                <a:close/>
              </a:path>
              <a:path w="235585" h="198755">
                <a:moveTo>
                  <a:pt x="218360" y="158267"/>
                </a:moveTo>
                <a:lnTo>
                  <a:pt x="152933" y="158267"/>
                </a:lnTo>
                <a:lnTo>
                  <a:pt x="168363" y="198653"/>
                </a:lnTo>
                <a:lnTo>
                  <a:pt x="235153" y="198653"/>
                </a:lnTo>
                <a:lnTo>
                  <a:pt x="218360" y="158267"/>
                </a:lnTo>
                <a:close/>
              </a:path>
              <a:path w="235585" h="198755">
                <a:moveTo>
                  <a:pt x="177283" y="59474"/>
                </a:moveTo>
                <a:lnTo>
                  <a:pt x="118402" y="59474"/>
                </a:lnTo>
                <a:lnTo>
                  <a:pt x="120103" y="63690"/>
                </a:lnTo>
                <a:lnTo>
                  <a:pt x="137782" y="113360"/>
                </a:lnTo>
                <a:lnTo>
                  <a:pt x="199688" y="113360"/>
                </a:lnTo>
                <a:lnTo>
                  <a:pt x="177283" y="59474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3"/>
          <p:cNvSpPr/>
          <p:nvPr/>
        </p:nvSpPr>
        <p:spPr>
          <a:xfrm>
            <a:off x="3729188" y="287964"/>
            <a:ext cx="179070" cy="196850"/>
          </a:xfrm>
          <a:custGeom>
            <a:avLst/>
            <a:gdLst/>
            <a:ahLst/>
            <a:cxnLst/>
            <a:rect l="l" t="t" r="r" b="b"/>
            <a:pathLst>
              <a:path w="179070" h="196850">
                <a:moveTo>
                  <a:pt x="94284" y="75768"/>
                </a:moveTo>
                <a:lnTo>
                  <a:pt x="3657" y="75768"/>
                </a:lnTo>
                <a:lnTo>
                  <a:pt x="3657" y="118402"/>
                </a:lnTo>
                <a:lnTo>
                  <a:pt x="99898" y="118402"/>
                </a:lnTo>
                <a:lnTo>
                  <a:pt x="105232" y="118694"/>
                </a:lnTo>
                <a:lnTo>
                  <a:pt x="113639" y="124307"/>
                </a:lnTo>
                <a:lnTo>
                  <a:pt x="113919" y="129641"/>
                </a:lnTo>
                <a:lnTo>
                  <a:pt x="113919" y="137210"/>
                </a:lnTo>
                <a:lnTo>
                  <a:pt x="113093" y="142265"/>
                </a:lnTo>
                <a:lnTo>
                  <a:pt x="108051" y="145351"/>
                </a:lnTo>
                <a:lnTo>
                  <a:pt x="104952" y="147027"/>
                </a:lnTo>
                <a:lnTo>
                  <a:pt x="100469" y="147599"/>
                </a:lnTo>
                <a:lnTo>
                  <a:pt x="0" y="147599"/>
                </a:lnTo>
                <a:lnTo>
                  <a:pt x="0" y="196405"/>
                </a:lnTo>
                <a:lnTo>
                  <a:pt x="121070" y="196508"/>
                </a:lnTo>
                <a:lnTo>
                  <a:pt x="162191" y="187705"/>
                </a:lnTo>
                <a:lnTo>
                  <a:pt x="178951" y="145351"/>
                </a:lnTo>
                <a:lnTo>
                  <a:pt x="178898" y="135152"/>
                </a:lnTo>
                <a:lnTo>
                  <a:pt x="159107" y="99572"/>
                </a:lnTo>
                <a:lnTo>
                  <a:pt x="145084" y="97358"/>
                </a:lnTo>
                <a:lnTo>
                  <a:pt x="145084" y="96253"/>
                </a:lnTo>
                <a:lnTo>
                  <a:pt x="170309" y="76034"/>
                </a:lnTo>
                <a:lnTo>
                  <a:pt x="102971" y="76034"/>
                </a:lnTo>
                <a:lnTo>
                  <a:pt x="94284" y="75768"/>
                </a:lnTo>
                <a:close/>
              </a:path>
              <a:path w="179070" h="196850">
                <a:moveTo>
                  <a:pt x="109994" y="0"/>
                </a:moveTo>
                <a:lnTo>
                  <a:pt x="1130" y="0"/>
                </a:lnTo>
                <a:lnTo>
                  <a:pt x="1130" y="48818"/>
                </a:lnTo>
                <a:lnTo>
                  <a:pt x="99898" y="48818"/>
                </a:lnTo>
                <a:lnTo>
                  <a:pt x="103263" y="49390"/>
                </a:lnTo>
                <a:lnTo>
                  <a:pt x="105524" y="50215"/>
                </a:lnTo>
                <a:lnTo>
                  <a:pt x="110286" y="52476"/>
                </a:lnTo>
                <a:lnTo>
                  <a:pt x="110832" y="56400"/>
                </a:lnTo>
                <a:lnTo>
                  <a:pt x="110832" y="64261"/>
                </a:lnTo>
                <a:lnTo>
                  <a:pt x="110553" y="69024"/>
                </a:lnTo>
                <a:lnTo>
                  <a:pt x="107188" y="72097"/>
                </a:lnTo>
                <a:lnTo>
                  <a:pt x="102971" y="76034"/>
                </a:lnTo>
                <a:lnTo>
                  <a:pt x="170309" y="76034"/>
                </a:lnTo>
                <a:lnTo>
                  <a:pt x="172008" y="71801"/>
                </a:lnTo>
                <a:lnTo>
                  <a:pt x="173406" y="63120"/>
                </a:lnTo>
                <a:lnTo>
                  <a:pt x="173624" y="56400"/>
                </a:lnTo>
                <a:lnTo>
                  <a:pt x="173549" y="48818"/>
                </a:lnTo>
                <a:lnTo>
                  <a:pt x="151153" y="5679"/>
                </a:lnTo>
                <a:lnTo>
                  <a:pt x="123998" y="175"/>
                </a:lnTo>
                <a:lnTo>
                  <a:pt x="10999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4"/>
          <p:cNvSpPr/>
          <p:nvPr/>
        </p:nvSpPr>
        <p:spPr>
          <a:xfrm>
            <a:off x="4144084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31" y="0"/>
                </a:moveTo>
                <a:lnTo>
                  <a:pt x="25247" y="0"/>
                </a:lnTo>
                <a:lnTo>
                  <a:pt x="15735" y="1117"/>
                </a:lnTo>
                <a:lnTo>
                  <a:pt x="1130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714" y="196405"/>
                </a:lnTo>
                <a:lnTo>
                  <a:pt x="174256" y="196405"/>
                </a:lnTo>
                <a:lnTo>
                  <a:pt x="174256" y="148996"/>
                </a:lnTo>
                <a:lnTo>
                  <a:pt x="69329" y="148996"/>
                </a:lnTo>
                <a:lnTo>
                  <a:pt x="66230" y="146189"/>
                </a:lnTo>
                <a:lnTo>
                  <a:pt x="64833" y="145072"/>
                </a:lnTo>
                <a:lnTo>
                  <a:pt x="63423" y="142824"/>
                </a:lnTo>
                <a:lnTo>
                  <a:pt x="63423" y="117563"/>
                </a:lnTo>
                <a:lnTo>
                  <a:pt x="170624" y="117563"/>
                </a:lnTo>
                <a:lnTo>
                  <a:pt x="170624" y="74917"/>
                </a:lnTo>
                <a:lnTo>
                  <a:pt x="63423" y="74917"/>
                </a:lnTo>
                <a:lnTo>
                  <a:pt x="63423" y="53022"/>
                </a:lnTo>
                <a:lnTo>
                  <a:pt x="66522" y="50507"/>
                </a:lnTo>
                <a:lnTo>
                  <a:pt x="68770" y="48539"/>
                </a:lnTo>
                <a:lnTo>
                  <a:pt x="72682" y="47701"/>
                </a:lnTo>
                <a:lnTo>
                  <a:pt x="173431" y="47701"/>
                </a:lnTo>
                <a:lnTo>
                  <a:pt x="173431" y="0"/>
                </a:lnTo>
                <a:close/>
              </a:path>
              <a:path w="174625" h="196850">
                <a:moveTo>
                  <a:pt x="174256" y="148717"/>
                </a:moveTo>
                <a:lnTo>
                  <a:pt x="74383" y="148717"/>
                </a:lnTo>
                <a:lnTo>
                  <a:pt x="69329" y="148996"/>
                </a:lnTo>
                <a:lnTo>
                  <a:pt x="174256" y="148996"/>
                </a:lnTo>
                <a:lnTo>
                  <a:pt x="174256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5"/>
          <p:cNvSpPr/>
          <p:nvPr/>
        </p:nvSpPr>
        <p:spPr>
          <a:xfrm>
            <a:off x="4331396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5" h="196850">
                <a:moveTo>
                  <a:pt x="168910" y="0"/>
                </a:moveTo>
                <a:lnTo>
                  <a:pt x="85864" y="0"/>
                </a:lnTo>
                <a:lnTo>
                  <a:pt x="68299" y="754"/>
                </a:lnTo>
                <a:lnTo>
                  <a:pt x="17132" y="25527"/>
                </a:lnTo>
                <a:lnTo>
                  <a:pt x="701" y="77621"/>
                </a:lnTo>
                <a:lnTo>
                  <a:pt x="0" y="100736"/>
                </a:lnTo>
                <a:lnTo>
                  <a:pt x="1150" y="125728"/>
                </a:lnTo>
                <a:lnTo>
                  <a:pt x="17970" y="172275"/>
                </a:lnTo>
                <a:lnTo>
                  <a:pt x="63894" y="195437"/>
                </a:lnTo>
                <a:lnTo>
                  <a:pt x="85013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63" y="147599"/>
                </a:lnTo>
                <a:lnTo>
                  <a:pt x="102424" y="147358"/>
                </a:lnTo>
                <a:lnTo>
                  <a:pt x="68418" y="128727"/>
                </a:lnTo>
                <a:lnTo>
                  <a:pt x="65112" y="99593"/>
                </a:lnTo>
                <a:lnTo>
                  <a:pt x="65329" y="91429"/>
                </a:lnTo>
                <a:lnTo>
                  <a:pt x="79316" y="55214"/>
                </a:lnTo>
                <a:lnTo>
                  <a:pt x="116459" y="48806"/>
                </a:lnTo>
                <a:lnTo>
                  <a:pt x="168910" y="48806"/>
                </a:lnTo>
                <a:lnTo>
                  <a:pt x="16891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6"/>
          <p:cNvSpPr/>
          <p:nvPr/>
        </p:nvSpPr>
        <p:spPr>
          <a:xfrm>
            <a:off x="4508815" y="287964"/>
            <a:ext cx="222250" cy="196850"/>
          </a:xfrm>
          <a:custGeom>
            <a:avLst/>
            <a:gdLst/>
            <a:ahLst/>
            <a:cxnLst/>
            <a:rect l="l" t="t" r="r" b="b"/>
            <a:pathLst>
              <a:path w="222250" h="196850">
                <a:moveTo>
                  <a:pt x="70713" y="0"/>
                </a:moveTo>
                <a:lnTo>
                  <a:pt x="0" y="0"/>
                </a:lnTo>
                <a:lnTo>
                  <a:pt x="78574" y="140576"/>
                </a:lnTo>
                <a:lnTo>
                  <a:pt x="47155" y="196405"/>
                </a:lnTo>
                <a:lnTo>
                  <a:pt x="116192" y="196405"/>
                </a:lnTo>
                <a:lnTo>
                  <a:pt x="176937" y="83616"/>
                </a:lnTo>
                <a:lnTo>
                  <a:pt x="111683" y="83616"/>
                </a:lnTo>
                <a:lnTo>
                  <a:pt x="70713" y="0"/>
                </a:lnTo>
                <a:close/>
              </a:path>
              <a:path w="222250" h="196850">
                <a:moveTo>
                  <a:pt x="221970" y="0"/>
                </a:moveTo>
                <a:lnTo>
                  <a:pt x="152933" y="0"/>
                </a:lnTo>
                <a:lnTo>
                  <a:pt x="111683" y="83616"/>
                </a:lnTo>
                <a:lnTo>
                  <a:pt x="176937" y="83616"/>
                </a:lnTo>
                <a:lnTo>
                  <a:pt x="22197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7"/>
          <p:cNvSpPr/>
          <p:nvPr/>
        </p:nvSpPr>
        <p:spPr>
          <a:xfrm>
            <a:off x="473694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2" y="906"/>
                </a:lnTo>
                <a:lnTo>
                  <a:pt x="281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77" y="139738"/>
                </a:lnTo>
                <a:lnTo>
                  <a:pt x="190451" y="115314"/>
                </a:lnTo>
                <a:lnTo>
                  <a:pt x="196588" y="91465"/>
                </a:lnTo>
                <a:lnTo>
                  <a:pt x="124587" y="91465"/>
                </a:lnTo>
                <a:lnTo>
                  <a:pt x="116713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36" y="48806"/>
                </a:lnTo>
                <a:lnTo>
                  <a:pt x="197427" y="48806"/>
                </a:lnTo>
                <a:lnTo>
                  <a:pt x="197406" y="48390"/>
                </a:lnTo>
                <a:lnTo>
                  <a:pt x="174925" y="6622"/>
                </a:lnTo>
                <a:lnTo>
                  <a:pt x="154081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27" y="48806"/>
                </a:moveTo>
                <a:lnTo>
                  <a:pt x="124015" y="48806"/>
                </a:lnTo>
                <a:lnTo>
                  <a:pt x="129349" y="53314"/>
                </a:lnTo>
                <a:lnTo>
                  <a:pt x="134416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88" y="91465"/>
                </a:lnTo>
                <a:lnTo>
                  <a:pt x="197953" y="80771"/>
                </a:lnTo>
                <a:lnTo>
                  <a:pt x="198386" y="67335"/>
                </a:lnTo>
                <a:lnTo>
                  <a:pt x="197427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8"/>
          <p:cNvSpPr/>
          <p:nvPr/>
        </p:nvSpPr>
        <p:spPr>
          <a:xfrm>
            <a:off x="4950165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4" h="196850">
                <a:moveTo>
                  <a:pt x="168922" y="0"/>
                </a:moveTo>
                <a:lnTo>
                  <a:pt x="85864" y="0"/>
                </a:lnTo>
                <a:lnTo>
                  <a:pt x="68291" y="754"/>
                </a:lnTo>
                <a:lnTo>
                  <a:pt x="17106" y="25527"/>
                </a:lnTo>
                <a:lnTo>
                  <a:pt x="703" y="77621"/>
                </a:lnTo>
                <a:lnTo>
                  <a:pt x="0" y="100736"/>
                </a:lnTo>
                <a:lnTo>
                  <a:pt x="1148" y="125728"/>
                </a:lnTo>
                <a:lnTo>
                  <a:pt x="17957" y="172275"/>
                </a:lnTo>
                <a:lnTo>
                  <a:pt x="63890" y="195437"/>
                </a:lnTo>
                <a:lnTo>
                  <a:pt x="85026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76" y="147599"/>
                </a:lnTo>
                <a:lnTo>
                  <a:pt x="102416" y="147358"/>
                </a:lnTo>
                <a:lnTo>
                  <a:pt x="68416" y="128727"/>
                </a:lnTo>
                <a:lnTo>
                  <a:pt x="65100" y="99593"/>
                </a:lnTo>
                <a:lnTo>
                  <a:pt x="65320" y="91429"/>
                </a:lnTo>
                <a:lnTo>
                  <a:pt x="79313" y="55214"/>
                </a:lnTo>
                <a:lnTo>
                  <a:pt x="116446" y="48806"/>
                </a:lnTo>
                <a:lnTo>
                  <a:pt x="168922" y="48806"/>
                </a:lnTo>
                <a:lnTo>
                  <a:pt x="168922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9"/>
          <p:cNvSpPr/>
          <p:nvPr/>
        </p:nvSpPr>
        <p:spPr>
          <a:xfrm>
            <a:off x="2084233" y="557446"/>
            <a:ext cx="3037840" cy="0"/>
          </a:xfrm>
          <a:custGeom>
            <a:avLst/>
            <a:gdLst/>
            <a:ahLst/>
            <a:cxnLst/>
            <a:rect l="l" t="t" r="r" b="b"/>
            <a:pathLst>
              <a:path w="3037840">
                <a:moveTo>
                  <a:pt x="0" y="0"/>
                </a:moveTo>
                <a:lnTo>
                  <a:pt x="3037458" y="0"/>
                </a:lnTo>
              </a:path>
            </a:pathLst>
          </a:custGeom>
          <a:ln w="9245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0"/>
          <p:cNvSpPr/>
          <p:nvPr/>
        </p:nvSpPr>
        <p:spPr>
          <a:xfrm>
            <a:off x="2087027" y="287964"/>
            <a:ext cx="153670" cy="21590"/>
          </a:xfrm>
          <a:custGeom>
            <a:avLst/>
            <a:gdLst/>
            <a:ahLst/>
            <a:cxnLst/>
            <a:rect l="l" t="t" r="r" b="b"/>
            <a:pathLst>
              <a:path w="153670" h="21590">
                <a:moveTo>
                  <a:pt x="94005" y="0"/>
                </a:moveTo>
                <a:lnTo>
                  <a:pt x="0" y="0"/>
                </a:lnTo>
                <a:lnTo>
                  <a:pt x="0" y="21424"/>
                </a:lnTo>
                <a:lnTo>
                  <a:pt x="153530" y="21424"/>
                </a:lnTo>
                <a:lnTo>
                  <a:pt x="152082" y="19634"/>
                </a:lnTo>
                <a:lnTo>
                  <a:pt x="142968" y="12306"/>
                </a:lnTo>
                <a:lnTo>
                  <a:pt x="130511" y="6030"/>
                </a:lnTo>
                <a:lnTo>
                  <a:pt x="114320" y="1648"/>
                </a:lnTo>
                <a:lnTo>
                  <a:pt x="9400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1"/>
          <p:cNvSpPr/>
          <p:nvPr/>
        </p:nvSpPr>
        <p:spPr>
          <a:xfrm>
            <a:off x="2084499" y="320946"/>
            <a:ext cx="174625" cy="163830"/>
          </a:xfrm>
          <a:custGeom>
            <a:avLst/>
            <a:gdLst/>
            <a:ahLst/>
            <a:cxnLst/>
            <a:rect l="l" t="t" r="r" b="b"/>
            <a:pathLst>
              <a:path w="174625" h="163830">
                <a:moveTo>
                  <a:pt x="163944" y="0"/>
                </a:moveTo>
                <a:lnTo>
                  <a:pt x="2527" y="0"/>
                </a:lnTo>
                <a:lnTo>
                  <a:pt x="2527" y="15836"/>
                </a:lnTo>
                <a:lnTo>
                  <a:pt x="62293" y="15836"/>
                </a:lnTo>
                <a:lnTo>
                  <a:pt x="71413" y="16092"/>
                </a:lnTo>
                <a:lnTo>
                  <a:pt x="107200" y="29603"/>
                </a:lnTo>
                <a:lnTo>
                  <a:pt x="109435" y="41097"/>
                </a:lnTo>
                <a:lnTo>
                  <a:pt x="6464" y="41097"/>
                </a:lnTo>
                <a:lnTo>
                  <a:pt x="6464" y="85432"/>
                </a:lnTo>
                <a:lnTo>
                  <a:pt x="109435" y="85432"/>
                </a:lnTo>
                <a:lnTo>
                  <a:pt x="108896" y="91937"/>
                </a:lnTo>
                <a:lnTo>
                  <a:pt x="71807" y="114192"/>
                </a:lnTo>
                <a:lnTo>
                  <a:pt x="58648" y="114617"/>
                </a:lnTo>
                <a:lnTo>
                  <a:pt x="0" y="114617"/>
                </a:lnTo>
                <a:lnTo>
                  <a:pt x="0" y="163436"/>
                </a:lnTo>
                <a:lnTo>
                  <a:pt x="96532" y="163436"/>
                </a:lnTo>
                <a:lnTo>
                  <a:pt x="109229" y="162817"/>
                </a:lnTo>
                <a:lnTo>
                  <a:pt x="151523" y="146608"/>
                </a:lnTo>
                <a:lnTo>
                  <a:pt x="173583" y="91007"/>
                </a:lnTo>
                <a:lnTo>
                  <a:pt x="174536" y="63550"/>
                </a:lnTo>
                <a:lnTo>
                  <a:pt x="174225" y="47411"/>
                </a:lnTo>
                <a:lnTo>
                  <a:pt x="172826" y="30884"/>
                </a:lnTo>
                <a:lnTo>
                  <a:pt x="169633" y="14803"/>
                </a:lnTo>
                <a:lnTo>
                  <a:pt x="16394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2"/>
          <p:cNvSpPr/>
          <p:nvPr/>
        </p:nvSpPr>
        <p:spPr>
          <a:xfrm>
            <a:off x="1380170" y="299553"/>
            <a:ext cx="241300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0919" y="0"/>
                </a:lnTo>
              </a:path>
            </a:pathLst>
          </a:custGeom>
          <a:ln w="19672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3"/>
          <p:cNvSpPr/>
          <p:nvPr/>
        </p:nvSpPr>
        <p:spPr>
          <a:xfrm>
            <a:off x="1393480" y="320946"/>
            <a:ext cx="328295" cy="347345"/>
          </a:xfrm>
          <a:custGeom>
            <a:avLst/>
            <a:gdLst/>
            <a:ahLst/>
            <a:cxnLst/>
            <a:rect l="l" t="t" r="r" b="b"/>
            <a:pathLst>
              <a:path w="328294" h="347344">
                <a:moveTo>
                  <a:pt x="247332" y="0"/>
                </a:moveTo>
                <a:lnTo>
                  <a:pt x="0" y="0"/>
                </a:lnTo>
                <a:lnTo>
                  <a:pt x="584" y="1447"/>
                </a:lnTo>
                <a:lnTo>
                  <a:pt x="1155" y="2768"/>
                </a:lnTo>
                <a:lnTo>
                  <a:pt x="2946" y="7365"/>
                </a:lnTo>
                <a:lnTo>
                  <a:pt x="19011" y="54178"/>
                </a:lnTo>
                <a:lnTo>
                  <a:pt x="131648" y="54178"/>
                </a:lnTo>
                <a:lnTo>
                  <a:pt x="171281" y="62202"/>
                </a:lnTo>
                <a:lnTo>
                  <a:pt x="203681" y="84069"/>
                </a:lnTo>
                <a:lnTo>
                  <a:pt x="225543" y="116473"/>
                </a:lnTo>
                <a:lnTo>
                  <a:pt x="233565" y="156108"/>
                </a:lnTo>
                <a:lnTo>
                  <a:pt x="225543" y="195715"/>
                </a:lnTo>
                <a:lnTo>
                  <a:pt x="203681" y="228095"/>
                </a:lnTo>
                <a:lnTo>
                  <a:pt x="171281" y="249945"/>
                </a:lnTo>
                <a:lnTo>
                  <a:pt x="131648" y="257962"/>
                </a:lnTo>
                <a:lnTo>
                  <a:pt x="88658" y="257962"/>
                </a:lnTo>
                <a:lnTo>
                  <a:pt x="15493" y="346824"/>
                </a:lnTo>
                <a:lnTo>
                  <a:pt x="145287" y="346824"/>
                </a:lnTo>
                <a:lnTo>
                  <a:pt x="190692" y="341176"/>
                </a:lnTo>
                <a:lnTo>
                  <a:pt x="232000" y="325112"/>
                </a:lnTo>
                <a:lnTo>
                  <a:pt x="267749" y="299951"/>
                </a:lnTo>
                <a:lnTo>
                  <a:pt x="296476" y="267011"/>
                </a:lnTo>
                <a:lnTo>
                  <a:pt x="316718" y="227611"/>
                </a:lnTo>
                <a:lnTo>
                  <a:pt x="327012" y="183070"/>
                </a:lnTo>
                <a:lnTo>
                  <a:pt x="327609" y="175552"/>
                </a:lnTo>
                <a:lnTo>
                  <a:pt x="327761" y="173621"/>
                </a:lnTo>
                <a:lnTo>
                  <a:pt x="327913" y="170446"/>
                </a:lnTo>
                <a:lnTo>
                  <a:pt x="328015" y="151511"/>
                </a:lnTo>
                <a:lnTo>
                  <a:pt x="322247" y="105886"/>
                </a:lnTo>
                <a:lnTo>
                  <a:pt x="305909" y="64463"/>
                </a:lnTo>
                <a:lnTo>
                  <a:pt x="280454" y="28686"/>
                </a:lnTo>
                <a:lnTo>
                  <a:pt x="247332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4"/>
          <p:cNvSpPr/>
          <p:nvPr/>
        </p:nvSpPr>
        <p:spPr>
          <a:xfrm>
            <a:off x="3336237" y="287964"/>
            <a:ext cx="176530" cy="21590"/>
          </a:xfrm>
          <a:custGeom>
            <a:avLst/>
            <a:gdLst/>
            <a:ahLst/>
            <a:cxnLst/>
            <a:rect l="l" t="t" r="r" b="b"/>
            <a:pathLst>
              <a:path w="176529" h="21590">
                <a:moveTo>
                  <a:pt x="175945" y="0"/>
                </a:moveTo>
                <a:lnTo>
                  <a:pt x="20218" y="0"/>
                </a:lnTo>
                <a:lnTo>
                  <a:pt x="11531" y="4203"/>
                </a:lnTo>
                <a:lnTo>
                  <a:pt x="6489" y="9537"/>
                </a:lnTo>
                <a:lnTo>
                  <a:pt x="3009" y="13271"/>
                </a:lnTo>
                <a:lnTo>
                  <a:pt x="1092" y="17310"/>
                </a:lnTo>
                <a:lnTo>
                  <a:pt x="0" y="21424"/>
                </a:lnTo>
                <a:lnTo>
                  <a:pt x="175945" y="21424"/>
                </a:lnTo>
                <a:lnTo>
                  <a:pt x="17594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5"/>
          <p:cNvSpPr/>
          <p:nvPr/>
        </p:nvSpPr>
        <p:spPr>
          <a:xfrm>
            <a:off x="3334865" y="320946"/>
            <a:ext cx="177800" cy="163830"/>
          </a:xfrm>
          <a:custGeom>
            <a:avLst/>
            <a:gdLst/>
            <a:ahLst/>
            <a:cxnLst/>
            <a:rect l="l" t="t" r="r" b="b"/>
            <a:pathLst>
              <a:path w="177800" h="163830">
                <a:moveTo>
                  <a:pt x="177317" y="0"/>
                </a:moveTo>
                <a:lnTo>
                  <a:pt x="25" y="0"/>
                </a:lnTo>
                <a:lnTo>
                  <a:pt x="0" y="163436"/>
                </a:lnTo>
                <a:lnTo>
                  <a:pt x="63411" y="163436"/>
                </a:lnTo>
                <a:lnTo>
                  <a:pt x="63411" y="20904"/>
                </a:lnTo>
                <a:lnTo>
                  <a:pt x="65087" y="18656"/>
                </a:lnTo>
                <a:lnTo>
                  <a:pt x="67602" y="15570"/>
                </a:lnTo>
                <a:lnTo>
                  <a:pt x="177317" y="15570"/>
                </a:lnTo>
                <a:lnTo>
                  <a:pt x="177317" y="0"/>
                </a:lnTo>
                <a:close/>
              </a:path>
              <a:path w="177800" h="163830">
                <a:moveTo>
                  <a:pt x="177317" y="15570"/>
                </a:moveTo>
                <a:lnTo>
                  <a:pt x="67602" y="15570"/>
                </a:lnTo>
                <a:lnTo>
                  <a:pt x="72669" y="15836"/>
                </a:lnTo>
                <a:lnTo>
                  <a:pt x="177317" y="15836"/>
                </a:lnTo>
                <a:lnTo>
                  <a:pt x="177317" y="1557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6"/>
          <p:cNvSpPr/>
          <p:nvPr/>
        </p:nvSpPr>
        <p:spPr>
          <a:xfrm>
            <a:off x="3929822" y="287964"/>
            <a:ext cx="187960" cy="21590"/>
          </a:xfrm>
          <a:custGeom>
            <a:avLst/>
            <a:gdLst/>
            <a:ahLst/>
            <a:cxnLst/>
            <a:rect l="l" t="t" r="r" b="b"/>
            <a:pathLst>
              <a:path w="187960" h="21590">
                <a:moveTo>
                  <a:pt x="140614" y="0"/>
                </a:moveTo>
                <a:lnTo>
                  <a:pt x="32004" y="0"/>
                </a:lnTo>
                <a:lnTo>
                  <a:pt x="22845" y="906"/>
                </a:lnTo>
                <a:lnTo>
                  <a:pt x="0" y="21424"/>
                </a:lnTo>
                <a:lnTo>
                  <a:pt x="187502" y="21424"/>
                </a:lnTo>
                <a:lnTo>
                  <a:pt x="152144" y="489"/>
                </a:lnTo>
                <a:lnTo>
                  <a:pt x="14061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7"/>
          <p:cNvSpPr/>
          <p:nvPr/>
        </p:nvSpPr>
        <p:spPr>
          <a:xfrm>
            <a:off x="3927892" y="320946"/>
            <a:ext cx="198755" cy="163830"/>
          </a:xfrm>
          <a:custGeom>
            <a:avLst/>
            <a:gdLst/>
            <a:ahLst/>
            <a:cxnLst/>
            <a:rect l="l" t="t" r="r" b="b"/>
            <a:pathLst>
              <a:path w="198754" h="163830">
                <a:moveTo>
                  <a:pt x="194348" y="0"/>
                </a:moveTo>
                <a:lnTo>
                  <a:pt x="101" y="0"/>
                </a:lnTo>
                <a:lnTo>
                  <a:pt x="0" y="163436"/>
                </a:lnTo>
                <a:lnTo>
                  <a:pt x="63423" y="163436"/>
                </a:lnTo>
                <a:lnTo>
                  <a:pt x="63423" y="106768"/>
                </a:lnTo>
                <a:lnTo>
                  <a:pt x="146189" y="106768"/>
                </a:lnTo>
                <a:lnTo>
                  <a:pt x="190457" y="82345"/>
                </a:lnTo>
                <a:lnTo>
                  <a:pt x="196589" y="58496"/>
                </a:lnTo>
                <a:lnTo>
                  <a:pt x="124587" y="58496"/>
                </a:lnTo>
                <a:lnTo>
                  <a:pt x="116725" y="57924"/>
                </a:lnTo>
                <a:lnTo>
                  <a:pt x="63423" y="57924"/>
                </a:lnTo>
                <a:lnTo>
                  <a:pt x="63423" y="23139"/>
                </a:lnTo>
                <a:lnTo>
                  <a:pt x="64249" y="15836"/>
                </a:lnTo>
                <a:lnTo>
                  <a:pt x="197419" y="15836"/>
                </a:lnTo>
                <a:lnTo>
                  <a:pt x="197348" y="15001"/>
                </a:lnTo>
                <a:lnTo>
                  <a:pt x="196082" y="7005"/>
                </a:lnTo>
                <a:lnTo>
                  <a:pt x="194348" y="0"/>
                </a:lnTo>
                <a:close/>
              </a:path>
              <a:path w="198754" h="163830">
                <a:moveTo>
                  <a:pt x="197419" y="15836"/>
                </a:moveTo>
                <a:lnTo>
                  <a:pt x="124028" y="15836"/>
                </a:lnTo>
                <a:lnTo>
                  <a:pt x="129349" y="20345"/>
                </a:lnTo>
                <a:lnTo>
                  <a:pt x="134404" y="24536"/>
                </a:lnTo>
                <a:lnTo>
                  <a:pt x="134950" y="30708"/>
                </a:lnTo>
                <a:lnTo>
                  <a:pt x="134950" y="43903"/>
                </a:lnTo>
                <a:lnTo>
                  <a:pt x="133007" y="49517"/>
                </a:lnTo>
                <a:lnTo>
                  <a:pt x="129921" y="52882"/>
                </a:lnTo>
                <a:lnTo>
                  <a:pt x="124587" y="58496"/>
                </a:lnTo>
                <a:lnTo>
                  <a:pt x="196589" y="58496"/>
                </a:lnTo>
                <a:lnTo>
                  <a:pt x="197953" y="47801"/>
                </a:lnTo>
                <a:lnTo>
                  <a:pt x="198386" y="34366"/>
                </a:lnTo>
                <a:lnTo>
                  <a:pt x="198135" y="24536"/>
                </a:lnTo>
                <a:lnTo>
                  <a:pt x="198042" y="23139"/>
                </a:lnTo>
                <a:lnTo>
                  <a:pt x="197419" y="1583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364562" y="1052736"/>
            <a:ext cx="8568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seo-optimo.ru/wp-content/uploads/2016/11/icon-rinok-e147850423284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9667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363926" y="6333587"/>
            <a:ext cx="84659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http://st.depositphotos.com/2398103/5098/v/950/depositphotos_50989355-stock-illustration-vector-iso-9001-ic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822" y="6332357"/>
            <a:ext cx="1005878" cy="52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16053" y="6360880"/>
            <a:ext cx="7108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менеджмента качества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92983" y="3409534"/>
            <a:ext cx="6063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Благодарим</a:t>
            </a:r>
            <a:r>
              <a:rPr lang="ru-RU" b="1" dirty="0" smtClean="0"/>
              <a:t> </a:t>
            </a:r>
            <a:r>
              <a:rPr lang="ru-RU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внимание !</a:t>
            </a:r>
            <a:endParaRPr lang="ru-RU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88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/>
          <p:cNvSpPr/>
          <p:nvPr/>
        </p:nvSpPr>
        <p:spPr>
          <a:xfrm>
            <a:off x="1084501" y="309503"/>
            <a:ext cx="133350" cy="433070"/>
          </a:xfrm>
          <a:custGeom>
            <a:avLst/>
            <a:gdLst/>
            <a:ahLst/>
            <a:cxnLst/>
            <a:rect l="l" t="t" r="r" b="b"/>
            <a:pathLst>
              <a:path w="133350" h="433069">
                <a:moveTo>
                  <a:pt x="40424" y="0"/>
                </a:moveTo>
                <a:lnTo>
                  <a:pt x="23204" y="41048"/>
                </a:lnTo>
                <a:lnTo>
                  <a:pt x="10520" y="84221"/>
                </a:lnTo>
                <a:lnTo>
                  <a:pt x="2681" y="129235"/>
                </a:lnTo>
                <a:lnTo>
                  <a:pt x="0" y="175806"/>
                </a:lnTo>
                <a:lnTo>
                  <a:pt x="2849" y="223919"/>
                </a:lnTo>
                <a:lnTo>
                  <a:pt x="11167" y="270340"/>
                </a:lnTo>
                <a:lnTo>
                  <a:pt x="24634" y="314799"/>
                </a:lnTo>
                <a:lnTo>
                  <a:pt x="42922" y="356950"/>
                </a:lnTo>
                <a:lnTo>
                  <a:pt x="65701" y="396465"/>
                </a:lnTo>
                <a:lnTo>
                  <a:pt x="92646" y="433019"/>
                </a:lnTo>
                <a:lnTo>
                  <a:pt x="132892" y="352971"/>
                </a:lnTo>
                <a:lnTo>
                  <a:pt x="110581" y="313001"/>
                </a:lnTo>
                <a:lnTo>
                  <a:pt x="94000" y="269817"/>
                </a:lnTo>
                <a:lnTo>
                  <a:pt x="83669" y="223900"/>
                </a:lnTo>
                <a:lnTo>
                  <a:pt x="80111" y="175806"/>
                </a:lnTo>
                <a:lnTo>
                  <a:pt x="81470" y="146234"/>
                </a:lnTo>
                <a:lnTo>
                  <a:pt x="85450" y="117424"/>
                </a:lnTo>
                <a:lnTo>
                  <a:pt x="91904" y="89481"/>
                </a:lnTo>
                <a:lnTo>
                  <a:pt x="100685" y="62509"/>
                </a:lnTo>
                <a:lnTo>
                  <a:pt x="80605" y="48206"/>
                </a:lnTo>
                <a:lnTo>
                  <a:pt x="64101" y="32721"/>
                </a:lnTo>
                <a:lnTo>
                  <a:pt x="50824" y="16503"/>
                </a:lnTo>
                <a:lnTo>
                  <a:pt x="40424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/>
          <p:nvPr/>
        </p:nvSpPr>
        <p:spPr>
          <a:xfrm>
            <a:off x="1271953" y="81132"/>
            <a:ext cx="621030" cy="808355"/>
          </a:xfrm>
          <a:custGeom>
            <a:avLst/>
            <a:gdLst/>
            <a:ahLst/>
            <a:cxnLst/>
            <a:rect l="l" t="t" r="r" b="b"/>
            <a:pathLst>
              <a:path w="621029" h="808355">
                <a:moveTo>
                  <a:pt x="50622" y="682447"/>
                </a:moveTo>
                <a:lnTo>
                  <a:pt x="0" y="745070"/>
                </a:lnTo>
                <a:lnTo>
                  <a:pt x="38953" y="767009"/>
                </a:lnTo>
                <a:lnTo>
                  <a:pt x="80404" y="784623"/>
                </a:lnTo>
                <a:lnTo>
                  <a:pt x="124050" y="797596"/>
                </a:lnTo>
                <a:lnTo>
                  <a:pt x="169591" y="805612"/>
                </a:lnTo>
                <a:lnTo>
                  <a:pt x="216725" y="808355"/>
                </a:lnTo>
                <a:lnTo>
                  <a:pt x="263897" y="805612"/>
                </a:lnTo>
                <a:lnTo>
                  <a:pt x="309285" y="797662"/>
                </a:lnTo>
                <a:lnTo>
                  <a:pt x="352894" y="784754"/>
                </a:lnTo>
                <a:lnTo>
                  <a:pt x="394314" y="767212"/>
                </a:lnTo>
                <a:lnTo>
                  <a:pt x="433240" y="745343"/>
                </a:lnTo>
                <a:lnTo>
                  <a:pt x="457099" y="728243"/>
                </a:lnTo>
                <a:lnTo>
                  <a:pt x="216725" y="728243"/>
                </a:lnTo>
                <a:lnTo>
                  <a:pt x="171987" y="725173"/>
                </a:lnTo>
                <a:lnTo>
                  <a:pt x="129120" y="716241"/>
                </a:lnTo>
                <a:lnTo>
                  <a:pt x="88530" y="701861"/>
                </a:lnTo>
                <a:lnTo>
                  <a:pt x="50622" y="682447"/>
                </a:lnTo>
                <a:close/>
              </a:path>
              <a:path w="621029" h="808355">
                <a:moveTo>
                  <a:pt x="457099" y="80111"/>
                </a:moveTo>
                <a:lnTo>
                  <a:pt x="216725" y="80111"/>
                </a:lnTo>
                <a:lnTo>
                  <a:pt x="264611" y="83625"/>
                </a:lnTo>
                <a:lnTo>
                  <a:pt x="310317" y="93832"/>
                </a:lnTo>
                <a:lnTo>
                  <a:pt x="353339" y="110232"/>
                </a:lnTo>
                <a:lnTo>
                  <a:pt x="393179" y="132322"/>
                </a:lnTo>
                <a:lnTo>
                  <a:pt x="429333" y="159602"/>
                </a:lnTo>
                <a:lnTo>
                  <a:pt x="461300" y="191569"/>
                </a:lnTo>
                <a:lnTo>
                  <a:pt x="488580" y="227723"/>
                </a:lnTo>
                <a:lnTo>
                  <a:pt x="510670" y="267563"/>
                </a:lnTo>
                <a:lnTo>
                  <a:pt x="527070" y="310585"/>
                </a:lnTo>
                <a:lnTo>
                  <a:pt x="537277" y="356291"/>
                </a:lnTo>
                <a:lnTo>
                  <a:pt x="540791" y="404177"/>
                </a:lnTo>
                <a:lnTo>
                  <a:pt x="537277" y="452066"/>
                </a:lnTo>
                <a:lnTo>
                  <a:pt x="527070" y="497773"/>
                </a:lnTo>
                <a:lnTo>
                  <a:pt x="510670" y="540797"/>
                </a:lnTo>
                <a:lnTo>
                  <a:pt x="488580" y="580636"/>
                </a:lnTo>
                <a:lnTo>
                  <a:pt x="461300" y="616790"/>
                </a:lnTo>
                <a:lnTo>
                  <a:pt x="429333" y="648757"/>
                </a:lnTo>
                <a:lnTo>
                  <a:pt x="393179" y="676035"/>
                </a:lnTo>
                <a:lnTo>
                  <a:pt x="353339" y="698124"/>
                </a:lnTo>
                <a:lnTo>
                  <a:pt x="310317" y="714523"/>
                </a:lnTo>
                <a:lnTo>
                  <a:pt x="264611" y="724729"/>
                </a:lnTo>
                <a:lnTo>
                  <a:pt x="216725" y="728243"/>
                </a:lnTo>
                <a:lnTo>
                  <a:pt x="457099" y="728243"/>
                </a:lnTo>
                <a:lnTo>
                  <a:pt x="502386" y="689843"/>
                </a:lnTo>
                <a:lnTo>
                  <a:pt x="531995" y="656823"/>
                </a:lnTo>
                <a:lnTo>
                  <a:pt x="557888" y="620697"/>
                </a:lnTo>
                <a:lnTo>
                  <a:pt x="579758" y="581772"/>
                </a:lnTo>
                <a:lnTo>
                  <a:pt x="597300" y="540351"/>
                </a:lnTo>
                <a:lnTo>
                  <a:pt x="610209" y="496741"/>
                </a:lnTo>
                <a:lnTo>
                  <a:pt x="618178" y="451248"/>
                </a:lnTo>
                <a:lnTo>
                  <a:pt x="620903" y="404177"/>
                </a:lnTo>
                <a:lnTo>
                  <a:pt x="618178" y="357106"/>
                </a:lnTo>
                <a:lnTo>
                  <a:pt x="610209" y="311613"/>
                </a:lnTo>
                <a:lnTo>
                  <a:pt x="597300" y="268003"/>
                </a:lnTo>
                <a:lnTo>
                  <a:pt x="579758" y="226582"/>
                </a:lnTo>
                <a:lnTo>
                  <a:pt x="557888" y="187657"/>
                </a:lnTo>
                <a:lnTo>
                  <a:pt x="531995" y="151531"/>
                </a:lnTo>
                <a:lnTo>
                  <a:pt x="502386" y="118511"/>
                </a:lnTo>
                <a:lnTo>
                  <a:pt x="469366" y="88903"/>
                </a:lnTo>
                <a:lnTo>
                  <a:pt x="457099" y="80111"/>
                </a:lnTo>
                <a:close/>
              </a:path>
              <a:path w="621029" h="808355">
                <a:moveTo>
                  <a:pt x="216725" y="0"/>
                </a:moveTo>
                <a:lnTo>
                  <a:pt x="167981" y="2932"/>
                </a:lnTo>
                <a:lnTo>
                  <a:pt x="120954" y="11499"/>
                </a:lnTo>
                <a:lnTo>
                  <a:pt x="75975" y="25353"/>
                </a:lnTo>
                <a:lnTo>
                  <a:pt x="33375" y="44145"/>
                </a:lnTo>
                <a:lnTo>
                  <a:pt x="51633" y="55648"/>
                </a:lnTo>
                <a:lnTo>
                  <a:pt x="66547" y="70516"/>
                </a:lnTo>
                <a:lnTo>
                  <a:pt x="78452" y="87889"/>
                </a:lnTo>
                <a:lnTo>
                  <a:pt x="87680" y="106908"/>
                </a:lnTo>
                <a:lnTo>
                  <a:pt x="118075" y="95456"/>
                </a:lnTo>
                <a:lnTo>
                  <a:pt x="149826" y="87052"/>
                </a:lnTo>
                <a:lnTo>
                  <a:pt x="182765" y="81876"/>
                </a:lnTo>
                <a:lnTo>
                  <a:pt x="216725" y="80111"/>
                </a:lnTo>
                <a:lnTo>
                  <a:pt x="457099" y="80111"/>
                </a:lnTo>
                <a:lnTo>
                  <a:pt x="433240" y="63011"/>
                </a:lnTo>
                <a:lnTo>
                  <a:pt x="394314" y="41142"/>
                </a:lnTo>
                <a:lnTo>
                  <a:pt x="352894" y="23600"/>
                </a:lnTo>
                <a:lnTo>
                  <a:pt x="309285" y="10692"/>
                </a:lnTo>
                <a:lnTo>
                  <a:pt x="263794" y="2724"/>
                </a:lnTo>
                <a:lnTo>
                  <a:pt x="216725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/>
          <p:nvPr/>
        </p:nvSpPr>
        <p:spPr>
          <a:xfrm>
            <a:off x="1084692" y="16883"/>
            <a:ext cx="266700" cy="386715"/>
          </a:xfrm>
          <a:custGeom>
            <a:avLst/>
            <a:gdLst/>
            <a:ahLst/>
            <a:cxnLst/>
            <a:rect l="l" t="t" r="r" b="b"/>
            <a:pathLst>
              <a:path w="266700" h="386715">
                <a:moveTo>
                  <a:pt x="0" y="0"/>
                </a:moveTo>
                <a:lnTo>
                  <a:pt x="8730" y="115704"/>
                </a:lnTo>
                <a:lnTo>
                  <a:pt x="24649" y="180493"/>
                </a:lnTo>
                <a:lnTo>
                  <a:pt x="59462" y="217968"/>
                </a:lnTo>
                <a:lnTo>
                  <a:pt x="124879" y="251726"/>
                </a:lnTo>
                <a:lnTo>
                  <a:pt x="186188" y="292058"/>
                </a:lnTo>
                <a:lnTo>
                  <a:pt x="226109" y="336162"/>
                </a:lnTo>
                <a:lnTo>
                  <a:pt x="247767" y="371684"/>
                </a:lnTo>
                <a:lnTo>
                  <a:pt x="254292" y="386270"/>
                </a:lnTo>
                <a:lnTo>
                  <a:pt x="266307" y="308917"/>
                </a:lnTo>
                <a:lnTo>
                  <a:pt x="262308" y="264699"/>
                </a:lnTo>
                <a:lnTo>
                  <a:pt x="235093" y="237026"/>
                </a:lnTo>
                <a:lnTo>
                  <a:pt x="177457" y="209308"/>
                </a:lnTo>
                <a:lnTo>
                  <a:pt x="90322" y="150340"/>
                </a:lnTo>
                <a:lnTo>
                  <a:pt x="35921" y="81308"/>
                </a:lnTo>
                <a:lnTo>
                  <a:pt x="7925" y="23949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/>
        </p:nvSpPr>
        <p:spPr>
          <a:xfrm>
            <a:off x="1128926" y="223067"/>
            <a:ext cx="200025" cy="224790"/>
          </a:xfrm>
          <a:custGeom>
            <a:avLst/>
            <a:gdLst/>
            <a:ahLst/>
            <a:cxnLst/>
            <a:rect l="l" t="t" r="r" b="b"/>
            <a:pathLst>
              <a:path w="200025" h="224790">
                <a:moveTo>
                  <a:pt x="2387" y="0"/>
                </a:moveTo>
                <a:lnTo>
                  <a:pt x="0" y="50276"/>
                </a:lnTo>
                <a:lnTo>
                  <a:pt x="7287" y="80648"/>
                </a:lnTo>
                <a:lnTo>
                  <a:pt x="31523" y="103366"/>
                </a:lnTo>
                <a:lnTo>
                  <a:pt x="79984" y="130683"/>
                </a:lnTo>
                <a:lnTo>
                  <a:pt x="134107" y="164315"/>
                </a:lnTo>
                <a:lnTo>
                  <a:pt x="171290" y="194497"/>
                </a:lnTo>
                <a:lnTo>
                  <a:pt x="192725" y="216254"/>
                </a:lnTo>
                <a:lnTo>
                  <a:pt x="199606" y="224612"/>
                </a:lnTo>
                <a:lnTo>
                  <a:pt x="182521" y="162086"/>
                </a:lnTo>
                <a:lnTo>
                  <a:pt x="164795" y="125504"/>
                </a:lnTo>
                <a:lnTo>
                  <a:pt x="135601" y="100700"/>
                </a:lnTo>
                <a:lnTo>
                  <a:pt x="57509" y="59348"/>
                </a:lnTo>
                <a:lnTo>
                  <a:pt x="35601" y="44235"/>
                </a:lnTo>
                <a:lnTo>
                  <a:pt x="17518" y="25381"/>
                </a:lnTo>
                <a:lnTo>
                  <a:pt x="238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/>
          <p:nvPr/>
        </p:nvSpPr>
        <p:spPr>
          <a:xfrm>
            <a:off x="1131199" y="41178"/>
            <a:ext cx="219710" cy="252095"/>
          </a:xfrm>
          <a:custGeom>
            <a:avLst/>
            <a:gdLst/>
            <a:ahLst/>
            <a:cxnLst/>
            <a:rect l="l" t="t" r="r" b="b"/>
            <a:pathLst>
              <a:path w="219710" h="252094">
                <a:moveTo>
                  <a:pt x="0" y="0"/>
                </a:moveTo>
                <a:lnTo>
                  <a:pt x="23521" y="70005"/>
                </a:lnTo>
                <a:lnTo>
                  <a:pt x="46248" y="109701"/>
                </a:lnTo>
                <a:lnTo>
                  <a:pt x="81579" y="133811"/>
                </a:lnTo>
                <a:lnTo>
                  <a:pt x="142913" y="157060"/>
                </a:lnTo>
                <a:lnTo>
                  <a:pt x="175384" y="179141"/>
                </a:lnTo>
                <a:lnTo>
                  <a:pt x="199210" y="210978"/>
                </a:lnTo>
                <a:lnTo>
                  <a:pt x="213880" y="239596"/>
                </a:lnTo>
                <a:lnTo>
                  <a:pt x="218884" y="252018"/>
                </a:lnTo>
                <a:lnTo>
                  <a:pt x="219425" y="179121"/>
                </a:lnTo>
                <a:lnTo>
                  <a:pt x="212780" y="139569"/>
                </a:lnTo>
                <a:lnTo>
                  <a:pt x="192808" y="119634"/>
                </a:lnTo>
                <a:lnTo>
                  <a:pt x="153365" y="105587"/>
                </a:lnTo>
                <a:lnTo>
                  <a:pt x="84101" y="75218"/>
                </a:lnTo>
                <a:lnTo>
                  <a:pt x="36415" y="40463"/>
                </a:lnTo>
                <a:lnTo>
                  <a:pt x="8863" y="11874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/>
          <p:cNvSpPr/>
          <p:nvPr/>
        </p:nvSpPr>
        <p:spPr>
          <a:xfrm>
            <a:off x="1097621" y="485310"/>
            <a:ext cx="402590" cy="497840"/>
          </a:xfrm>
          <a:custGeom>
            <a:avLst/>
            <a:gdLst/>
            <a:ahLst/>
            <a:cxnLst/>
            <a:rect l="l" t="t" r="r" b="b"/>
            <a:pathLst>
              <a:path w="402589" h="497839">
                <a:moveTo>
                  <a:pt x="257797" y="0"/>
                </a:moveTo>
                <a:lnTo>
                  <a:pt x="250151" y="0"/>
                </a:lnTo>
                <a:lnTo>
                  <a:pt x="0" y="497763"/>
                </a:lnTo>
                <a:lnTo>
                  <a:pt x="402336" y="127"/>
                </a:lnTo>
                <a:lnTo>
                  <a:pt x="25779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/>
          <p:cNvSpPr/>
          <p:nvPr/>
        </p:nvSpPr>
        <p:spPr>
          <a:xfrm>
            <a:off x="2089999" y="68318"/>
            <a:ext cx="3034106" cy="972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2"/>
          <p:cNvSpPr/>
          <p:nvPr/>
        </p:nvSpPr>
        <p:spPr>
          <a:xfrm>
            <a:off x="2084169" y="665878"/>
            <a:ext cx="3035846" cy="2241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3"/>
          <p:cNvSpPr/>
          <p:nvPr/>
        </p:nvSpPr>
        <p:spPr>
          <a:xfrm>
            <a:off x="2310839" y="406900"/>
            <a:ext cx="0" cy="77470"/>
          </a:xfrm>
          <a:custGeom>
            <a:avLst/>
            <a:gdLst/>
            <a:ahLst/>
            <a:cxnLst/>
            <a:rect l="l" t="t" r="r" b="b"/>
            <a:pathLst>
              <a:path h="77469">
                <a:moveTo>
                  <a:pt x="0" y="0"/>
                </a:moveTo>
                <a:lnTo>
                  <a:pt x="0" y="7747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4"/>
          <p:cNvSpPr/>
          <p:nvPr/>
        </p:nvSpPr>
        <p:spPr>
          <a:xfrm>
            <a:off x="2279127" y="382135"/>
            <a:ext cx="198120" cy="0"/>
          </a:xfrm>
          <a:custGeom>
            <a:avLst/>
            <a:gdLst/>
            <a:ahLst/>
            <a:cxnLst/>
            <a:rect l="l" t="t" r="r" b="b"/>
            <a:pathLst>
              <a:path w="198120">
                <a:moveTo>
                  <a:pt x="0" y="0"/>
                </a:moveTo>
                <a:lnTo>
                  <a:pt x="198107" y="0"/>
                </a:lnTo>
              </a:path>
            </a:pathLst>
          </a:custGeom>
          <a:ln w="49529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5"/>
          <p:cNvSpPr/>
          <p:nvPr/>
        </p:nvSpPr>
        <p:spPr>
          <a:xfrm>
            <a:off x="2310839" y="287520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85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/>
          <p:cNvSpPr/>
          <p:nvPr/>
        </p:nvSpPr>
        <p:spPr>
          <a:xfrm>
            <a:off x="2445522" y="406366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8003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7"/>
          <p:cNvSpPr/>
          <p:nvPr/>
        </p:nvSpPr>
        <p:spPr>
          <a:xfrm>
            <a:off x="2445522" y="287964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596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/>
          <p:cNvSpPr/>
          <p:nvPr/>
        </p:nvSpPr>
        <p:spPr>
          <a:xfrm>
            <a:off x="2502952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05" y="0"/>
                </a:moveTo>
                <a:lnTo>
                  <a:pt x="25247" y="0"/>
                </a:lnTo>
                <a:lnTo>
                  <a:pt x="15709" y="1117"/>
                </a:lnTo>
                <a:lnTo>
                  <a:pt x="1117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688" y="196405"/>
                </a:lnTo>
                <a:lnTo>
                  <a:pt x="174243" y="196405"/>
                </a:lnTo>
                <a:lnTo>
                  <a:pt x="174243" y="148996"/>
                </a:lnTo>
                <a:lnTo>
                  <a:pt x="69316" y="148996"/>
                </a:lnTo>
                <a:lnTo>
                  <a:pt x="66217" y="146189"/>
                </a:lnTo>
                <a:lnTo>
                  <a:pt x="64820" y="145072"/>
                </a:lnTo>
                <a:lnTo>
                  <a:pt x="63411" y="142824"/>
                </a:lnTo>
                <a:lnTo>
                  <a:pt x="63411" y="117563"/>
                </a:lnTo>
                <a:lnTo>
                  <a:pt x="170599" y="117563"/>
                </a:lnTo>
                <a:lnTo>
                  <a:pt x="170599" y="74917"/>
                </a:lnTo>
                <a:lnTo>
                  <a:pt x="63411" y="74917"/>
                </a:lnTo>
                <a:lnTo>
                  <a:pt x="63411" y="53022"/>
                </a:lnTo>
                <a:lnTo>
                  <a:pt x="66497" y="50507"/>
                </a:lnTo>
                <a:lnTo>
                  <a:pt x="68745" y="48539"/>
                </a:lnTo>
                <a:lnTo>
                  <a:pt x="72669" y="47701"/>
                </a:lnTo>
                <a:lnTo>
                  <a:pt x="173405" y="47701"/>
                </a:lnTo>
                <a:lnTo>
                  <a:pt x="173405" y="0"/>
                </a:lnTo>
                <a:close/>
              </a:path>
              <a:path w="174625" h="196850">
                <a:moveTo>
                  <a:pt x="174243" y="148717"/>
                </a:moveTo>
                <a:lnTo>
                  <a:pt x="74358" y="148717"/>
                </a:lnTo>
                <a:lnTo>
                  <a:pt x="69316" y="148996"/>
                </a:lnTo>
                <a:lnTo>
                  <a:pt x="174243" y="148996"/>
                </a:lnTo>
                <a:lnTo>
                  <a:pt x="174243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9"/>
          <p:cNvSpPr/>
          <p:nvPr/>
        </p:nvSpPr>
        <p:spPr>
          <a:xfrm>
            <a:off x="269760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1" y="906"/>
                </a:lnTo>
                <a:lnTo>
                  <a:pt x="279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89" y="139738"/>
                </a:lnTo>
                <a:lnTo>
                  <a:pt x="190444" y="115314"/>
                </a:lnTo>
                <a:lnTo>
                  <a:pt x="196577" y="91465"/>
                </a:lnTo>
                <a:lnTo>
                  <a:pt x="124587" y="91465"/>
                </a:lnTo>
                <a:lnTo>
                  <a:pt x="116725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49" y="48806"/>
                </a:lnTo>
                <a:lnTo>
                  <a:pt x="197419" y="48806"/>
                </a:lnTo>
                <a:lnTo>
                  <a:pt x="197397" y="48390"/>
                </a:lnTo>
                <a:lnTo>
                  <a:pt x="174934" y="6622"/>
                </a:lnTo>
                <a:lnTo>
                  <a:pt x="154077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19" y="48806"/>
                </a:moveTo>
                <a:lnTo>
                  <a:pt x="124015" y="48806"/>
                </a:lnTo>
                <a:lnTo>
                  <a:pt x="129362" y="53314"/>
                </a:lnTo>
                <a:lnTo>
                  <a:pt x="134404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77" y="91465"/>
                </a:lnTo>
                <a:lnTo>
                  <a:pt x="197940" y="80771"/>
                </a:lnTo>
                <a:lnTo>
                  <a:pt x="198374" y="67335"/>
                </a:lnTo>
                <a:lnTo>
                  <a:pt x="197419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0"/>
          <p:cNvSpPr/>
          <p:nvPr/>
        </p:nvSpPr>
        <p:spPr>
          <a:xfrm>
            <a:off x="2913810" y="287964"/>
            <a:ext cx="177800" cy="196850"/>
          </a:xfrm>
          <a:custGeom>
            <a:avLst/>
            <a:gdLst/>
            <a:ahLst/>
            <a:cxnLst/>
            <a:rect l="l" t="t" r="r" b="b"/>
            <a:pathLst>
              <a:path w="177800" h="196850">
                <a:moveTo>
                  <a:pt x="177342" y="0"/>
                </a:moveTo>
                <a:lnTo>
                  <a:pt x="21602" y="0"/>
                </a:lnTo>
                <a:lnTo>
                  <a:pt x="12903" y="4203"/>
                </a:lnTo>
                <a:lnTo>
                  <a:pt x="0" y="35915"/>
                </a:lnTo>
                <a:lnTo>
                  <a:pt x="0" y="196405"/>
                </a:lnTo>
                <a:lnTo>
                  <a:pt x="63423" y="196405"/>
                </a:lnTo>
                <a:lnTo>
                  <a:pt x="63423" y="53873"/>
                </a:lnTo>
                <a:lnTo>
                  <a:pt x="65087" y="51638"/>
                </a:lnTo>
                <a:lnTo>
                  <a:pt x="67614" y="48539"/>
                </a:lnTo>
                <a:lnTo>
                  <a:pt x="177342" y="48539"/>
                </a:lnTo>
                <a:lnTo>
                  <a:pt x="177342" y="0"/>
                </a:lnTo>
                <a:close/>
              </a:path>
              <a:path w="177800" h="196850">
                <a:moveTo>
                  <a:pt x="177342" y="48539"/>
                </a:moveTo>
                <a:lnTo>
                  <a:pt x="67614" y="48539"/>
                </a:lnTo>
                <a:lnTo>
                  <a:pt x="72669" y="48806"/>
                </a:lnTo>
                <a:lnTo>
                  <a:pt x="177342" y="48806"/>
                </a:lnTo>
                <a:lnTo>
                  <a:pt x="177342" y="48539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/>
          <p:cNvSpPr/>
          <p:nvPr/>
        </p:nvSpPr>
        <p:spPr>
          <a:xfrm>
            <a:off x="3098975" y="285716"/>
            <a:ext cx="216535" cy="201295"/>
          </a:xfrm>
          <a:custGeom>
            <a:avLst/>
            <a:gdLst/>
            <a:ahLst/>
            <a:cxnLst/>
            <a:rect l="l" t="t" r="r" b="b"/>
            <a:pathLst>
              <a:path w="216535" h="201294">
                <a:moveTo>
                  <a:pt x="108051" y="0"/>
                </a:moveTo>
                <a:lnTo>
                  <a:pt x="61841" y="2844"/>
                </a:lnTo>
                <a:lnTo>
                  <a:pt x="22174" y="20205"/>
                </a:lnTo>
                <a:lnTo>
                  <a:pt x="3090" y="57807"/>
                </a:lnTo>
                <a:lnTo>
                  <a:pt x="0" y="100456"/>
                </a:lnTo>
                <a:lnTo>
                  <a:pt x="464" y="121008"/>
                </a:lnTo>
                <a:lnTo>
                  <a:pt x="9713" y="163393"/>
                </a:lnTo>
                <a:lnTo>
                  <a:pt x="40239" y="192028"/>
                </a:lnTo>
                <a:lnTo>
                  <a:pt x="85228" y="200467"/>
                </a:lnTo>
                <a:lnTo>
                  <a:pt x="108051" y="200901"/>
                </a:lnTo>
                <a:lnTo>
                  <a:pt x="130852" y="200467"/>
                </a:lnTo>
                <a:lnTo>
                  <a:pt x="175826" y="192028"/>
                </a:lnTo>
                <a:lnTo>
                  <a:pt x="206351" y="163393"/>
                </a:lnTo>
                <a:lnTo>
                  <a:pt x="209987" y="152082"/>
                </a:lnTo>
                <a:lnTo>
                  <a:pt x="108051" y="152082"/>
                </a:lnTo>
                <a:lnTo>
                  <a:pt x="96912" y="151664"/>
                </a:lnTo>
                <a:lnTo>
                  <a:pt x="66332" y="121223"/>
                </a:lnTo>
                <a:lnTo>
                  <a:pt x="65100" y="100456"/>
                </a:lnTo>
                <a:lnTo>
                  <a:pt x="65253" y="89222"/>
                </a:lnTo>
                <a:lnTo>
                  <a:pt x="87269" y="51139"/>
                </a:lnTo>
                <a:lnTo>
                  <a:pt x="108051" y="48831"/>
                </a:lnTo>
                <a:lnTo>
                  <a:pt x="210072" y="48831"/>
                </a:lnTo>
                <a:lnTo>
                  <a:pt x="206351" y="37324"/>
                </a:lnTo>
                <a:lnTo>
                  <a:pt x="193890" y="20205"/>
                </a:lnTo>
                <a:lnTo>
                  <a:pt x="175785" y="8883"/>
                </a:lnTo>
                <a:lnTo>
                  <a:pt x="154228" y="2844"/>
                </a:lnTo>
                <a:lnTo>
                  <a:pt x="131043" y="435"/>
                </a:lnTo>
                <a:lnTo>
                  <a:pt x="108051" y="0"/>
                </a:lnTo>
                <a:close/>
              </a:path>
              <a:path w="216535" h="201294">
                <a:moveTo>
                  <a:pt x="210072" y="48831"/>
                </a:moveTo>
                <a:lnTo>
                  <a:pt x="108051" y="48831"/>
                </a:lnTo>
                <a:lnTo>
                  <a:pt x="119370" y="49249"/>
                </a:lnTo>
                <a:lnTo>
                  <a:pt x="128800" y="51139"/>
                </a:lnTo>
                <a:lnTo>
                  <a:pt x="150890" y="88942"/>
                </a:lnTo>
                <a:lnTo>
                  <a:pt x="150850" y="111418"/>
                </a:lnTo>
                <a:lnTo>
                  <a:pt x="128800" y="149774"/>
                </a:lnTo>
                <a:lnTo>
                  <a:pt x="108051" y="152082"/>
                </a:lnTo>
                <a:lnTo>
                  <a:pt x="209987" y="152082"/>
                </a:lnTo>
                <a:lnTo>
                  <a:pt x="212974" y="142792"/>
                </a:lnTo>
                <a:lnTo>
                  <a:pt x="215600" y="121008"/>
                </a:lnTo>
                <a:lnTo>
                  <a:pt x="216065" y="100456"/>
                </a:lnTo>
                <a:lnTo>
                  <a:pt x="215590" y="79481"/>
                </a:lnTo>
                <a:lnTo>
                  <a:pt x="212974" y="57807"/>
                </a:lnTo>
                <a:lnTo>
                  <a:pt x="210072" y="48831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2"/>
          <p:cNvSpPr/>
          <p:nvPr/>
        </p:nvSpPr>
        <p:spPr>
          <a:xfrm>
            <a:off x="3484306" y="285716"/>
            <a:ext cx="235585" cy="198755"/>
          </a:xfrm>
          <a:custGeom>
            <a:avLst/>
            <a:gdLst/>
            <a:ahLst/>
            <a:cxnLst/>
            <a:rect l="l" t="t" r="r" b="b"/>
            <a:pathLst>
              <a:path w="235585" h="198755">
                <a:moveTo>
                  <a:pt x="117576" y="0"/>
                </a:moveTo>
                <a:lnTo>
                  <a:pt x="78039" y="13967"/>
                </a:lnTo>
                <a:lnTo>
                  <a:pt x="0" y="198653"/>
                </a:lnTo>
                <a:lnTo>
                  <a:pt x="66789" y="198653"/>
                </a:lnTo>
                <a:lnTo>
                  <a:pt x="82219" y="158267"/>
                </a:lnTo>
                <a:lnTo>
                  <a:pt x="218360" y="158267"/>
                </a:lnTo>
                <a:lnTo>
                  <a:pt x="199688" y="113360"/>
                </a:lnTo>
                <a:lnTo>
                  <a:pt x="97383" y="113360"/>
                </a:lnTo>
                <a:lnTo>
                  <a:pt x="115062" y="63690"/>
                </a:lnTo>
                <a:lnTo>
                  <a:pt x="115633" y="62293"/>
                </a:lnTo>
                <a:lnTo>
                  <a:pt x="116713" y="59474"/>
                </a:lnTo>
                <a:lnTo>
                  <a:pt x="177283" y="59474"/>
                </a:lnTo>
                <a:lnTo>
                  <a:pt x="162471" y="23850"/>
                </a:lnTo>
                <a:lnTo>
                  <a:pt x="154191" y="10892"/>
                </a:lnTo>
                <a:lnTo>
                  <a:pt x="143595" y="3719"/>
                </a:lnTo>
                <a:lnTo>
                  <a:pt x="131213" y="649"/>
                </a:lnTo>
                <a:lnTo>
                  <a:pt x="117576" y="0"/>
                </a:lnTo>
                <a:close/>
              </a:path>
              <a:path w="235585" h="198755">
                <a:moveTo>
                  <a:pt x="218360" y="158267"/>
                </a:moveTo>
                <a:lnTo>
                  <a:pt x="152933" y="158267"/>
                </a:lnTo>
                <a:lnTo>
                  <a:pt x="168363" y="198653"/>
                </a:lnTo>
                <a:lnTo>
                  <a:pt x="235153" y="198653"/>
                </a:lnTo>
                <a:lnTo>
                  <a:pt x="218360" y="158267"/>
                </a:lnTo>
                <a:close/>
              </a:path>
              <a:path w="235585" h="198755">
                <a:moveTo>
                  <a:pt x="177283" y="59474"/>
                </a:moveTo>
                <a:lnTo>
                  <a:pt x="118402" y="59474"/>
                </a:lnTo>
                <a:lnTo>
                  <a:pt x="120103" y="63690"/>
                </a:lnTo>
                <a:lnTo>
                  <a:pt x="137782" y="113360"/>
                </a:lnTo>
                <a:lnTo>
                  <a:pt x="199688" y="113360"/>
                </a:lnTo>
                <a:lnTo>
                  <a:pt x="177283" y="59474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3"/>
          <p:cNvSpPr/>
          <p:nvPr/>
        </p:nvSpPr>
        <p:spPr>
          <a:xfrm>
            <a:off x="3729188" y="287964"/>
            <a:ext cx="179070" cy="196850"/>
          </a:xfrm>
          <a:custGeom>
            <a:avLst/>
            <a:gdLst/>
            <a:ahLst/>
            <a:cxnLst/>
            <a:rect l="l" t="t" r="r" b="b"/>
            <a:pathLst>
              <a:path w="179070" h="196850">
                <a:moveTo>
                  <a:pt x="94284" y="75768"/>
                </a:moveTo>
                <a:lnTo>
                  <a:pt x="3657" y="75768"/>
                </a:lnTo>
                <a:lnTo>
                  <a:pt x="3657" y="118402"/>
                </a:lnTo>
                <a:lnTo>
                  <a:pt x="99898" y="118402"/>
                </a:lnTo>
                <a:lnTo>
                  <a:pt x="105232" y="118694"/>
                </a:lnTo>
                <a:lnTo>
                  <a:pt x="113639" y="124307"/>
                </a:lnTo>
                <a:lnTo>
                  <a:pt x="113919" y="129641"/>
                </a:lnTo>
                <a:lnTo>
                  <a:pt x="113919" y="137210"/>
                </a:lnTo>
                <a:lnTo>
                  <a:pt x="113093" y="142265"/>
                </a:lnTo>
                <a:lnTo>
                  <a:pt x="108051" y="145351"/>
                </a:lnTo>
                <a:lnTo>
                  <a:pt x="104952" y="147027"/>
                </a:lnTo>
                <a:lnTo>
                  <a:pt x="100469" y="147599"/>
                </a:lnTo>
                <a:lnTo>
                  <a:pt x="0" y="147599"/>
                </a:lnTo>
                <a:lnTo>
                  <a:pt x="0" y="196405"/>
                </a:lnTo>
                <a:lnTo>
                  <a:pt x="121070" y="196508"/>
                </a:lnTo>
                <a:lnTo>
                  <a:pt x="162191" y="187705"/>
                </a:lnTo>
                <a:lnTo>
                  <a:pt x="178951" y="145351"/>
                </a:lnTo>
                <a:lnTo>
                  <a:pt x="178898" y="135152"/>
                </a:lnTo>
                <a:lnTo>
                  <a:pt x="159107" y="99572"/>
                </a:lnTo>
                <a:lnTo>
                  <a:pt x="145084" y="97358"/>
                </a:lnTo>
                <a:lnTo>
                  <a:pt x="145084" y="96253"/>
                </a:lnTo>
                <a:lnTo>
                  <a:pt x="170309" y="76034"/>
                </a:lnTo>
                <a:lnTo>
                  <a:pt x="102971" y="76034"/>
                </a:lnTo>
                <a:lnTo>
                  <a:pt x="94284" y="75768"/>
                </a:lnTo>
                <a:close/>
              </a:path>
              <a:path w="179070" h="196850">
                <a:moveTo>
                  <a:pt x="109994" y="0"/>
                </a:moveTo>
                <a:lnTo>
                  <a:pt x="1130" y="0"/>
                </a:lnTo>
                <a:lnTo>
                  <a:pt x="1130" y="48818"/>
                </a:lnTo>
                <a:lnTo>
                  <a:pt x="99898" y="48818"/>
                </a:lnTo>
                <a:lnTo>
                  <a:pt x="103263" y="49390"/>
                </a:lnTo>
                <a:lnTo>
                  <a:pt x="105524" y="50215"/>
                </a:lnTo>
                <a:lnTo>
                  <a:pt x="110286" y="52476"/>
                </a:lnTo>
                <a:lnTo>
                  <a:pt x="110832" y="56400"/>
                </a:lnTo>
                <a:lnTo>
                  <a:pt x="110832" y="64261"/>
                </a:lnTo>
                <a:lnTo>
                  <a:pt x="110553" y="69024"/>
                </a:lnTo>
                <a:lnTo>
                  <a:pt x="107188" y="72097"/>
                </a:lnTo>
                <a:lnTo>
                  <a:pt x="102971" y="76034"/>
                </a:lnTo>
                <a:lnTo>
                  <a:pt x="170309" y="76034"/>
                </a:lnTo>
                <a:lnTo>
                  <a:pt x="172008" y="71801"/>
                </a:lnTo>
                <a:lnTo>
                  <a:pt x="173406" y="63120"/>
                </a:lnTo>
                <a:lnTo>
                  <a:pt x="173624" y="56400"/>
                </a:lnTo>
                <a:lnTo>
                  <a:pt x="173549" y="48818"/>
                </a:lnTo>
                <a:lnTo>
                  <a:pt x="151153" y="5679"/>
                </a:lnTo>
                <a:lnTo>
                  <a:pt x="123998" y="175"/>
                </a:lnTo>
                <a:lnTo>
                  <a:pt x="10999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4"/>
          <p:cNvSpPr/>
          <p:nvPr/>
        </p:nvSpPr>
        <p:spPr>
          <a:xfrm>
            <a:off x="4144084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31" y="0"/>
                </a:moveTo>
                <a:lnTo>
                  <a:pt x="25247" y="0"/>
                </a:lnTo>
                <a:lnTo>
                  <a:pt x="15735" y="1117"/>
                </a:lnTo>
                <a:lnTo>
                  <a:pt x="1130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714" y="196405"/>
                </a:lnTo>
                <a:lnTo>
                  <a:pt x="174256" y="196405"/>
                </a:lnTo>
                <a:lnTo>
                  <a:pt x="174256" y="148996"/>
                </a:lnTo>
                <a:lnTo>
                  <a:pt x="69329" y="148996"/>
                </a:lnTo>
                <a:lnTo>
                  <a:pt x="66230" y="146189"/>
                </a:lnTo>
                <a:lnTo>
                  <a:pt x="64833" y="145072"/>
                </a:lnTo>
                <a:lnTo>
                  <a:pt x="63423" y="142824"/>
                </a:lnTo>
                <a:lnTo>
                  <a:pt x="63423" y="117563"/>
                </a:lnTo>
                <a:lnTo>
                  <a:pt x="170624" y="117563"/>
                </a:lnTo>
                <a:lnTo>
                  <a:pt x="170624" y="74917"/>
                </a:lnTo>
                <a:lnTo>
                  <a:pt x="63423" y="74917"/>
                </a:lnTo>
                <a:lnTo>
                  <a:pt x="63423" y="53022"/>
                </a:lnTo>
                <a:lnTo>
                  <a:pt x="66522" y="50507"/>
                </a:lnTo>
                <a:lnTo>
                  <a:pt x="68770" y="48539"/>
                </a:lnTo>
                <a:lnTo>
                  <a:pt x="72682" y="47701"/>
                </a:lnTo>
                <a:lnTo>
                  <a:pt x="173431" y="47701"/>
                </a:lnTo>
                <a:lnTo>
                  <a:pt x="173431" y="0"/>
                </a:lnTo>
                <a:close/>
              </a:path>
              <a:path w="174625" h="196850">
                <a:moveTo>
                  <a:pt x="174256" y="148717"/>
                </a:moveTo>
                <a:lnTo>
                  <a:pt x="74383" y="148717"/>
                </a:lnTo>
                <a:lnTo>
                  <a:pt x="69329" y="148996"/>
                </a:lnTo>
                <a:lnTo>
                  <a:pt x="174256" y="148996"/>
                </a:lnTo>
                <a:lnTo>
                  <a:pt x="174256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5"/>
          <p:cNvSpPr/>
          <p:nvPr/>
        </p:nvSpPr>
        <p:spPr>
          <a:xfrm>
            <a:off x="4331396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5" h="196850">
                <a:moveTo>
                  <a:pt x="168910" y="0"/>
                </a:moveTo>
                <a:lnTo>
                  <a:pt x="85864" y="0"/>
                </a:lnTo>
                <a:lnTo>
                  <a:pt x="68299" y="754"/>
                </a:lnTo>
                <a:lnTo>
                  <a:pt x="17132" y="25527"/>
                </a:lnTo>
                <a:lnTo>
                  <a:pt x="701" y="77621"/>
                </a:lnTo>
                <a:lnTo>
                  <a:pt x="0" y="100736"/>
                </a:lnTo>
                <a:lnTo>
                  <a:pt x="1150" y="125728"/>
                </a:lnTo>
                <a:lnTo>
                  <a:pt x="17970" y="172275"/>
                </a:lnTo>
                <a:lnTo>
                  <a:pt x="63894" y="195437"/>
                </a:lnTo>
                <a:lnTo>
                  <a:pt x="85013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63" y="147599"/>
                </a:lnTo>
                <a:lnTo>
                  <a:pt x="102424" y="147358"/>
                </a:lnTo>
                <a:lnTo>
                  <a:pt x="68418" y="128727"/>
                </a:lnTo>
                <a:lnTo>
                  <a:pt x="65112" y="99593"/>
                </a:lnTo>
                <a:lnTo>
                  <a:pt x="65329" y="91429"/>
                </a:lnTo>
                <a:lnTo>
                  <a:pt x="79316" y="55214"/>
                </a:lnTo>
                <a:lnTo>
                  <a:pt x="116459" y="48806"/>
                </a:lnTo>
                <a:lnTo>
                  <a:pt x="168910" y="48806"/>
                </a:lnTo>
                <a:lnTo>
                  <a:pt x="16891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6"/>
          <p:cNvSpPr/>
          <p:nvPr/>
        </p:nvSpPr>
        <p:spPr>
          <a:xfrm>
            <a:off x="4508815" y="287964"/>
            <a:ext cx="222250" cy="196850"/>
          </a:xfrm>
          <a:custGeom>
            <a:avLst/>
            <a:gdLst/>
            <a:ahLst/>
            <a:cxnLst/>
            <a:rect l="l" t="t" r="r" b="b"/>
            <a:pathLst>
              <a:path w="222250" h="196850">
                <a:moveTo>
                  <a:pt x="70713" y="0"/>
                </a:moveTo>
                <a:lnTo>
                  <a:pt x="0" y="0"/>
                </a:lnTo>
                <a:lnTo>
                  <a:pt x="78574" y="140576"/>
                </a:lnTo>
                <a:lnTo>
                  <a:pt x="47155" y="196405"/>
                </a:lnTo>
                <a:lnTo>
                  <a:pt x="116192" y="196405"/>
                </a:lnTo>
                <a:lnTo>
                  <a:pt x="176937" y="83616"/>
                </a:lnTo>
                <a:lnTo>
                  <a:pt x="111683" y="83616"/>
                </a:lnTo>
                <a:lnTo>
                  <a:pt x="70713" y="0"/>
                </a:lnTo>
                <a:close/>
              </a:path>
              <a:path w="222250" h="196850">
                <a:moveTo>
                  <a:pt x="221970" y="0"/>
                </a:moveTo>
                <a:lnTo>
                  <a:pt x="152933" y="0"/>
                </a:lnTo>
                <a:lnTo>
                  <a:pt x="111683" y="83616"/>
                </a:lnTo>
                <a:lnTo>
                  <a:pt x="176937" y="83616"/>
                </a:lnTo>
                <a:lnTo>
                  <a:pt x="22197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7"/>
          <p:cNvSpPr/>
          <p:nvPr/>
        </p:nvSpPr>
        <p:spPr>
          <a:xfrm>
            <a:off x="473694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2" y="906"/>
                </a:lnTo>
                <a:lnTo>
                  <a:pt x="281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77" y="139738"/>
                </a:lnTo>
                <a:lnTo>
                  <a:pt x="190451" y="115314"/>
                </a:lnTo>
                <a:lnTo>
                  <a:pt x="196588" y="91465"/>
                </a:lnTo>
                <a:lnTo>
                  <a:pt x="124587" y="91465"/>
                </a:lnTo>
                <a:lnTo>
                  <a:pt x="116713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36" y="48806"/>
                </a:lnTo>
                <a:lnTo>
                  <a:pt x="197427" y="48806"/>
                </a:lnTo>
                <a:lnTo>
                  <a:pt x="197406" y="48390"/>
                </a:lnTo>
                <a:lnTo>
                  <a:pt x="174925" y="6622"/>
                </a:lnTo>
                <a:lnTo>
                  <a:pt x="154081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27" y="48806"/>
                </a:moveTo>
                <a:lnTo>
                  <a:pt x="124015" y="48806"/>
                </a:lnTo>
                <a:lnTo>
                  <a:pt x="129349" y="53314"/>
                </a:lnTo>
                <a:lnTo>
                  <a:pt x="134416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88" y="91465"/>
                </a:lnTo>
                <a:lnTo>
                  <a:pt x="197953" y="80771"/>
                </a:lnTo>
                <a:lnTo>
                  <a:pt x="198386" y="67335"/>
                </a:lnTo>
                <a:lnTo>
                  <a:pt x="197427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8"/>
          <p:cNvSpPr/>
          <p:nvPr/>
        </p:nvSpPr>
        <p:spPr>
          <a:xfrm>
            <a:off x="4950165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4" h="196850">
                <a:moveTo>
                  <a:pt x="168922" y="0"/>
                </a:moveTo>
                <a:lnTo>
                  <a:pt x="85864" y="0"/>
                </a:lnTo>
                <a:lnTo>
                  <a:pt x="68291" y="754"/>
                </a:lnTo>
                <a:lnTo>
                  <a:pt x="17106" y="25527"/>
                </a:lnTo>
                <a:lnTo>
                  <a:pt x="703" y="77621"/>
                </a:lnTo>
                <a:lnTo>
                  <a:pt x="0" y="100736"/>
                </a:lnTo>
                <a:lnTo>
                  <a:pt x="1148" y="125728"/>
                </a:lnTo>
                <a:lnTo>
                  <a:pt x="17957" y="172275"/>
                </a:lnTo>
                <a:lnTo>
                  <a:pt x="63890" y="195437"/>
                </a:lnTo>
                <a:lnTo>
                  <a:pt x="85026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76" y="147599"/>
                </a:lnTo>
                <a:lnTo>
                  <a:pt x="102416" y="147358"/>
                </a:lnTo>
                <a:lnTo>
                  <a:pt x="68416" y="128727"/>
                </a:lnTo>
                <a:lnTo>
                  <a:pt x="65100" y="99593"/>
                </a:lnTo>
                <a:lnTo>
                  <a:pt x="65320" y="91429"/>
                </a:lnTo>
                <a:lnTo>
                  <a:pt x="79313" y="55214"/>
                </a:lnTo>
                <a:lnTo>
                  <a:pt x="116446" y="48806"/>
                </a:lnTo>
                <a:lnTo>
                  <a:pt x="168922" y="48806"/>
                </a:lnTo>
                <a:lnTo>
                  <a:pt x="168922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9"/>
          <p:cNvSpPr/>
          <p:nvPr/>
        </p:nvSpPr>
        <p:spPr>
          <a:xfrm>
            <a:off x="2084233" y="557446"/>
            <a:ext cx="3037840" cy="0"/>
          </a:xfrm>
          <a:custGeom>
            <a:avLst/>
            <a:gdLst/>
            <a:ahLst/>
            <a:cxnLst/>
            <a:rect l="l" t="t" r="r" b="b"/>
            <a:pathLst>
              <a:path w="3037840">
                <a:moveTo>
                  <a:pt x="0" y="0"/>
                </a:moveTo>
                <a:lnTo>
                  <a:pt x="3037458" y="0"/>
                </a:lnTo>
              </a:path>
            </a:pathLst>
          </a:custGeom>
          <a:ln w="9245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0"/>
          <p:cNvSpPr/>
          <p:nvPr/>
        </p:nvSpPr>
        <p:spPr>
          <a:xfrm>
            <a:off x="2087027" y="287964"/>
            <a:ext cx="153670" cy="21590"/>
          </a:xfrm>
          <a:custGeom>
            <a:avLst/>
            <a:gdLst/>
            <a:ahLst/>
            <a:cxnLst/>
            <a:rect l="l" t="t" r="r" b="b"/>
            <a:pathLst>
              <a:path w="153670" h="21590">
                <a:moveTo>
                  <a:pt x="94005" y="0"/>
                </a:moveTo>
                <a:lnTo>
                  <a:pt x="0" y="0"/>
                </a:lnTo>
                <a:lnTo>
                  <a:pt x="0" y="21424"/>
                </a:lnTo>
                <a:lnTo>
                  <a:pt x="153530" y="21424"/>
                </a:lnTo>
                <a:lnTo>
                  <a:pt x="152082" y="19634"/>
                </a:lnTo>
                <a:lnTo>
                  <a:pt x="142968" y="12306"/>
                </a:lnTo>
                <a:lnTo>
                  <a:pt x="130511" y="6030"/>
                </a:lnTo>
                <a:lnTo>
                  <a:pt x="114320" y="1648"/>
                </a:lnTo>
                <a:lnTo>
                  <a:pt x="9400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1"/>
          <p:cNvSpPr/>
          <p:nvPr/>
        </p:nvSpPr>
        <p:spPr>
          <a:xfrm>
            <a:off x="2084499" y="320946"/>
            <a:ext cx="174625" cy="163830"/>
          </a:xfrm>
          <a:custGeom>
            <a:avLst/>
            <a:gdLst/>
            <a:ahLst/>
            <a:cxnLst/>
            <a:rect l="l" t="t" r="r" b="b"/>
            <a:pathLst>
              <a:path w="174625" h="163830">
                <a:moveTo>
                  <a:pt x="163944" y="0"/>
                </a:moveTo>
                <a:lnTo>
                  <a:pt x="2527" y="0"/>
                </a:lnTo>
                <a:lnTo>
                  <a:pt x="2527" y="15836"/>
                </a:lnTo>
                <a:lnTo>
                  <a:pt x="62293" y="15836"/>
                </a:lnTo>
                <a:lnTo>
                  <a:pt x="71413" y="16092"/>
                </a:lnTo>
                <a:lnTo>
                  <a:pt x="107200" y="29603"/>
                </a:lnTo>
                <a:lnTo>
                  <a:pt x="109435" y="41097"/>
                </a:lnTo>
                <a:lnTo>
                  <a:pt x="6464" y="41097"/>
                </a:lnTo>
                <a:lnTo>
                  <a:pt x="6464" y="85432"/>
                </a:lnTo>
                <a:lnTo>
                  <a:pt x="109435" y="85432"/>
                </a:lnTo>
                <a:lnTo>
                  <a:pt x="108896" y="91937"/>
                </a:lnTo>
                <a:lnTo>
                  <a:pt x="71807" y="114192"/>
                </a:lnTo>
                <a:lnTo>
                  <a:pt x="58648" y="114617"/>
                </a:lnTo>
                <a:lnTo>
                  <a:pt x="0" y="114617"/>
                </a:lnTo>
                <a:lnTo>
                  <a:pt x="0" y="163436"/>
                </a:lnTo>
                <a:lnTo>
                  <a:pt x="96532" y="163436"/>
                </a:lnTo>
                <a:lnTo>
                  <a:pt x="109229" y="162817"/>
                </a:lnTo>
                <a:lnTo>
                  <a:pt x="151523" y="146608"/>
                </a:lnTo>
                <a:lnTo>
                  <a:pt x="173583" y="91007"/>
                </a:lnTo>
                <a:lnTo>
                  <a:pt x="174536" y="63550"/>
                </a:lnTo>
                <a:lnTo>
                  <a:pt x="174225" y="47411"/>
                </a:lnTo>
                <a:lnTo>
                  <a:pt x="172826" y="30884"/>
                </a:lnTo>
                <a:lnTo>
                  <a:pt x="169633" y="14803"/>
                </a:lnTo>
                <a:lnTo>
                  <a:pt x="16394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2"/>
          <p:cNvSpPr/>
          <p:nvPr/>
        </p:nvSpPr>
        <p:spPr>
          <a:xfrm>
            <a:off x="1380170" y="299553"/>
            <a:ext cx="241300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0919" y="0"/>
                </a:lnTo>
              </a:path>
            </a:pathLst>
          </a:custGeom>
          <a:ln w="19672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3"/>
          <p:cNvSpPr/>
          <p:nvPr/>
        </p:nvSpPr>
        <p:spPr>
          <a:xfrm>
            <a:off x="1393480" y="320946"/>
            <a:ext cx="328295" cy="347345"/>
          </a:xfrm>
          <a:custGeom>
            <a:avLst/>
            <a:gdLst/>
            <a:ahLst/>
            <a:cxnLst/>
            <a:rect l="l" t="t" r="r" b="b"/>
            <a:pathLst>
              <a:path w="328294" h="347344">
                <a:moveTo>
                  <a:pt x="247332" y="0"/>
                </a:moveTo>
                <a:lnTo>
                  <a:pt x="0" y="0"/>
                </a:lnTo>
                <a:lnTo>
                  <a:pt x="584" y="1447"/>
                </a:lnTo>
                <a:lnTo>
                  <a:pt x="1155" y="2768"/>
                </a:lnTo>
                <a:lnTo>
                  <a:pt x="2946" y="7365"/>
                </a:lnTo>
                <a:lnTo>
                  <a:pt x="19011" y="54178"/>
                </a:lnTo>
                <a:lnTo>
                  <a:pt x="131648" y="54178"/>
                </a:lnTo>
                <a:lnTo>
                  <a:pt x="171281" y="62202"/>
                </a:lnTo>
                <a:lnTo>
                  <a:pt x="203681" y="84069"/>
                </a:lnTo>
                <a:lnTo>
                  <a:pt x="225543" y="116473"/>
                </a:lnTo>
                <a:lnTo>
                  <a:pt x="233565" y="156108"/>
                </a:lnTo>
                <a:lnTo>
                  <a:pt x="225543" y="195715"/>
                </a:lnTo>
                <a:lnTo>
                  <a:pt x="203681" y="228095"/>
                </a:lnTo>
                <a:lnTo>
                  <a:pt x="171281" y="249945"/>
                </a:lnTo>
                <a:lnTo>
                  <a:pt x="131648" y="257962"/>
                </a:lnTo>
                <a:lnTo>
                  <a:pt x="88658" y="257962"/>
                </a:lnTo>
                <a:lnTo>
                  <a:pt x="15493" y="346824"/>
                </a:lnTo>
                <a:lnTo>
                  <a:pt x="145287" y="346824"/>
                </a:lnTo>
                <a:lnTo>
                  <a:pt x="190692" y="341176"/>
                </a:lnTo>
                <a:lnTo>
                  <a:pt x="232000" y="325112"/>
                </a:lnTo>
                <a:lnTo>
                  <a:pt x="267749" y="299951"/>
                </a:lnTo>
                <a:lnTo>
                  <a:pt x="296476" y="267011"/>
                </a:lnTo>
                <a:lnTo>
                  <a:pt x="316718" y="227611"/>
                </a:lnTo>
                <a:lnTo>
                  <a:pt x="327012" y="183070"/>
                </a:lnTo>
                <a:lnTo>
                  <a:pt x="327609" y="175552"/>
                </a:lnTo>
                <a:lnTo>
                  <a:pt x="327761" y="173621"/>
                </a:lnTo>
                <a:lnTo>
                  <a:pt x="327913" y="170446"/>
                </a:lnTo>
                <a:lnTo>
                  <a:pt x="328015" y="151511"/>
                </a:lnTo>
                <a:lnTo>
                  <a:pt x="322247" y="105886"/>
                </a:lnTo>
                <a:lnTo>
                  <a:pt x="305909" y="64463"/>
                </a:lnTo>
                <a:lnTo>
                  <a:pt x="280454" y="28686"/>
                </a:lnTo>
                <a:lnTo>
                  <a:pt x="247332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4"/>
          <p:cNvSpPr/>
          <p:nvPr/>
        </p:nvSpPr>
        <p:spPr>
          <a:xfrm>
            <a:off x="3336237" y="287964"/>
            <a:ext cx="176530" cy="21590"/>
          </a:xfrm>
          <a:custGeom>
            <a:avLst/>
            <a:gdLst/>
            <a:ahLst/>
            <a:cxnLst/>
            <a:rect l="l" t="t" r="r" b="b"/>
            <a:pathLst>
              <a:path w="176529" h="21590">
                <a:moveTo>
                  <a:pt x="175945" y="0"/>
                </a:moveTo>
                <a:lnTo>
                  <a:pt x="20218" y="0"/>
                </a:lnTo>
                <a:lnTo>
                  <a:pt x="11531" y="4203"/>
                </a:lnTo>
                <a:lnTo>
                  <a:pt x="6489" y="9537"/>
                </a:lnTo>
                <a:lnTo>
                  <a:pt x="3009" y="13271"/>
                </a:lnTo>
                <a:lnTo>
                  <a:pt x="1092" y="17310"/>
                </a:lnTo>
                <a:lnTo>
                  <a:pt x="0" y="21424"/>
                </a:lnTo>
                <a:lnTo>
                  <a:pt x="175945" y="21424"/>
                </a:lnTo>
                <a:lnTo>
                  <a:pt x="17594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5"/>
          <p:cNvSpPr/>
          <p:nvPr/>
        </p:nvSpPr>
        <p:spPr>
          <a:xfrm>
            <a:off x="3334865" y="320946"/>
            <a:ext cx="177800" cy="163830"/>
          </a:xfrm>
          <a:custGeom>
            <a:avLst/>
            <a:gdLst/>
            <a:ahLst/>
            <a:cxnLst/>
            <a:rect l="l" t="t" r="r" b="b"/>
            <a:pathLst>
              <a:path w="177800" h="163830">
                <a:moveTo>
                  <a:pt x="177317" y="0"/>
                </a:moveTo>
                <a:lnTo>
                  <a:pt x="25" y="0"/>
                </a:lnTo>
                <a:lnTo>
                  <a:pt x="0" y="163436"/>
                </a:lnTo>
                <a:lnTo>
                  <a:pt x="63411" y="163436"/>
                </a:lnTo>
                <a:lnTo>
                  <a:pt x="63411" y="20904"/>
                </a:lnTo>
                <a:lnTo>
                  <a:pt x="65087" y="18656"/>
                </a:lnTo>
                <a:lnTo>
                  <a:pt x="67602" y="15570"/>
                </a:lnTo>
                <a:lnTo>
                  <a:pt x="177317" y="15570"/>
                </a:lnTo>
                <a:lnTo>
                  <a:pt x="177317" y="0"/>
                </a:lnTo>
                <a:close/>
              </a:path>
              <a:path w="177800" h="163830">
                <a:moveTo>
                  <a:pt x="177317" y="15570"/>
                </a:moveTo>
                <a:lnTo>
                  <a:pt x="67602" y="15570"/>
                </a:lnTo>
                <a:lnTo>
                  <a:pt x="72669" y="15836"/>
                </a:lnTo>
                <a:lnTo>
                  <a:pt x="177317" y="15836"/>
                </a:lnTo>
                <a:lnTo>
                  <a:pt x="177317" y="1557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6"/>
          <p:cNvSpPr/>
          <p:nvPr/>
        </p:nvSpPr>
        <p:spPr>
          <a:xfrm>
            <a:off x="3929822" y="287964"/>
            <a:ext cx="187960" cy="21590"/>
          </a:xfrm>
          <a:custGeom>
            <a:avLst/>
            <a:gdLst/>
            <a:ahLst/>
            <a:cxnLst/>
            <a:rect l="l" t="t" r="r" b="b"/>
            <a:pathLst>
              <a:path w="187960" h="21590">
                <a:moveTo>
                  <a:pt x="140614" y="0"/>
                </a:moveTo>
                <a:lnTo>
                  <a:pt x="32004" y="0"/>
                </a:lnTo>
                <a:lnTo>
                  <a:pt x="22845" y="906"/>
                </a:lnTo>
                <a:lnTo>
                  <a:pt x="0" y="21424"/>
                </a:lnTo>
                <a:lnTo>
                  <a:pt x="187502" y="21424"/>
                </a:lnTo>
                <a:lnTo>
                  <a:pt x="152144" y="489"/>
                </a:lnTo>
                <a:lnTo>
                  <a:pt x="14061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7"/>
          <p:cNvSpPr/>
          <p:nvPr/>
        </p:nvSpPr>
        <p:spPr>
          <a:xfrm>
            <a:off x="3927892" y="320946"/>
            <a:ext cx="198755" cy="163830"/>
          </a:xfrm>
          <a:custGeom>
            <a:avLst/>
            <a:gdLst/>
            <a:ahLst/>
            <a:cxnLst/>
            <a:rect l="l" t="t" r="r" b="b"/>
            <a:pathLst>
              <a:path w="198754" h="163830">
                <a:moveTo>
                  <a:pt x="194348" y="0"/>
                </a:moveTo>
                <a:lnTo>
                  <a:pt x="101" y="0"/>
                </a:lnTo>
                <a:lnTo>
                  <a:pt x="0" y="163436"/>
                </a:lnTo>
                <a:lnTo>
                  <a:pt x="63423" y="163436"/>
                </a:lnTo>
                <a:lnTo>
                  <a:pt x="63423" y="106768"/>
                </a:lnTo>
                <a:lnTo>
                  <a:pt x="146189" y="106768"/>
                </a:lnTo>
                <a:lnTo>
                  <a:pt x="190457" y="82345"/>
                </a:lnTo>
                <a:lnTo>
                  <a:pt x="196589" y="58496"/>
                </a:lnTo>
                <a:lnTo>
                  <a:pt x="124587" y="58496"/>
                </a:lnTo>
                <a:lnTo>
                  <a:pt x="116725" y="57924"/>
                </a:lnTo>
                <a:lnTo>
                  <a:pt x="63423" y="57924"/>
                </a:lnTo>
                <a:lnTo>
                  <a:pt x="63423" y="23139"/>
                </a:lnTo>
                <a:lnTo>
                  <a:pt x="64249" y="15836"/>
                </a:lnTo>
                <a:lnTo>
                  <a:pt x="197419" y="15836"/>
                </a:lnTo>
                <a:lnTo>
                  <a:pt x="197348" y="15001"/>
                </a:lnTo>
                <a:lnTo>
                  <a:pt x="196082" y="7005"/>
                </a:lnTo>
                <a:lnTo>
                  <a:pt x="194348" y="0"/>
                </a:lnTo>
                <a:close/>
              </a:path>
              <a:path w="198754" h="163830">
                <a:moveTo>
                  <a:pt x="197419" y="15836"/>
                </a:moveTo>
                <a:lnTo>
                  <a:pt x="124028" y="15836"/>
                </a:lnTo>
                <a:lnTo>
                  <a:pt x="129349" y="20345"/>
                </a:lnTo>
                <a:lnTo>
                  <a:pt x="134404" y="24536"/>
                </a:lnTo>
                <a:lnTo>
                  <a:pt x="134950" y="30708"/>
                </a:lnTo>
                <a:lnTo>
                  <a:pt x="134950" y="43903"/>
                </a:lnTo>
                <a:lnTo>
                  <a:pt x="133007" y="49517"/>
                </a:lnTo>
                <a:lnTo>
                  <a:pt x="129921" y="52882"/>
                </a:lnTo>
                <a:lnTo>
                  <a:pt x="124587" y="58496"/>
                </a:lnTo>
                <a:lnTo>
                  <a:pt x="196589" y="58496"/>
                </a:lnTo>
                <a:lnTo>
                  <a:pt x="197953" y="47801"/>
                </a:lnTo>
                <a:lnTo>
                  <a:pt x="198386" y="34366"/>
                </a:lnTo>
                <a:lnTo>
                  <a:pt x="198135" y="24536"/>
                </a:lnTo>
                <a:lnTo>
                  <a:pt x="198042" y="23139"/>
                </a:lnTo>
                <a:lnTo>
                  <a:pt x="197419" y="1583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364562" y="1052736"/>
            <a:ext cx="8568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seo-optimo.ru/wp-content/uploads/2016/11/icon-rinok-e147850423284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9667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363926" y="6333587"/>
            <a:ext cx="84659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http://st.depositphotos.com/2398103/5098/v/950/depositphotos_50989355-stock-illustration-vector-iso-9001-ico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822" y="6332357"/>
            <a:ext cx="1005878" cy="52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16053" y="6360880"/>
            <a:ext cx="7108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менеджмента качества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67015" y="1052736"/>
            <a:ext cx="4313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 </a:t>
            </a:r>
            <a:r>
              <a:rPr lang="ru-RU" sz="2400" b="1" dirty="0" smtClean="0"/>
              <a:t>                   </a:t>
            </a:r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Наш  </a:t>
            </a:r>
            <a:r>
              <a:rPr lang="ru-RU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бизнесс</a:t>
            </a:r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http://us.123rf.com/450wm/seamartini/seamartini1402/seamartini140200283/25950485-%D0%9D%D0%B5%D1%84%D1%82%D0%B5%D1%85%D0%B8%D0%BC%D0%B8%D1%87%D0%B5%D1%81%D0%BA%D0%B0%D1%8F-%D0%B8-%D0%B7%D0%BD%D0%B0%D1%87%D0%BE%D0%BA-%D0%B3%D0%B0%D0%B7%D0%BE%D0%B2%D0%BE%D0%B9-%D0%BF%D1%80%D0%BE%D0%BC%D1%8B%D1%88%D0%BB%D0%B5%D0%BD%D0%BD%D0%BE%D1%81%D1%82%D0%B8-%D1%81-%D0%B3%D0%BE%D1%8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99" y="2457224"/>
            <a:ext cx="2056066" cy="132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gidrotehprofi.ru/content/images/1239827391_drawing_board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76" y="4864509"/>
            <a:ext cx="1972722" cy="122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goodwill-asu.ru/wp-content/uploads/2016/02/scada-sistem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420" y="1948241"/>
            <a:ext cx="2044870" cy="140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.uyutteplo.ru/u/0b/100df0de4a11e4b6618076f6d63561/-/worker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924" y="3968388"/>
            <a:ext cx="2017235" cy="130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lg-optimus.net/wp-content/uploads/2014/09/tools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49" y="5083853"/>
            <a:ext cx="1639495" cy="108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1101021" y="1976066"/>
            <a:ext cx="3100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Производство оборудования  нефтегазовой отрасли</a:t>
            </a:r>
            <a:endParaRPr lang="ru-RU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621470" y="40582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0" name="TextBox 39"/>
          <p:cNvSpPr txBox="1"/>
          <p:nvPr/>
        </p:nvSpPr>
        <p:spPr>
          <a:xfrm>
            <a:off x="1075680" y="4271241"/>
            <a:ext cx="2988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Проектирование производственных объектов </a:t>
            </a:r>
            <a:endParaRPr lang="ru-RU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090311" y="1551628"/>
            <a:ext cx="2568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Автоматизация процессов управления</a:t>
            </a:r>
            <a:endParaRPr lang="ru-RU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616699" y="3117566"/>
            <a:ext cx="2568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Строительство,</a:t>
            </a:r>
          </a:p>
          <a:p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монтаж, ПНР, </a:t>
            </a:r>
          </a:p>
          <a:p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ввод в эксплуатацию производственных объектов</a:t>
            </a:r>
            <a:endParaRPr lang="ru-RU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3970190" y="3645024"/>
            <a:ext cx="1969962" cy="7825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Полный цикл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4417438" y="4623520"/>
            <a:ext cx="1713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Сервисное обслуживание</a:t>
            </a:r>
            <a:endParaRPr lang="ru-RU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Стрелка вправо с вырезом 47"/>
          <p:cNvSpPr/>
          <p:nvPr/>
        </p:nvSpPr>
        <p:spPr>
          <a:xfrm rot="16200000">
            <a:off x="1894021" y="3659648"/>
            <a:ext cx="478892" cy="68756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трелка вправо с вырезом 48"/>
          <p:cNvSpPr/>
          <p:nvPr/>
        </p:nvSpPr>
        <p:spPr>
          <a:xfrm>
            <a:off x="3315510" y="2457224"/>
            <a:ext cx="711759" cy="66034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право с вырезом 50"/>
          <p:cNvSpPr/>
          <p:nvPr/>
        </p:nvSpPr>
        <p:spPr>
          <a:xfrm>
            <a:off x="6207708" y="2437731"/>
            <a:ext cx="817982" cy="712455"/>
          </a:xfrm>
          <a:prstGeom prst="notchedRightArrow">
            <a:avLst>
              <a:gd name="adj1" fmla="val 3928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трелка вправо с вырезом 51"/>
          <p:cNvSpPr/>
          <p:nvPr/>
        </p:nvSpPr>
        <p:spPr>
          <a:xfrm rot="9906590">
            <a:off x="6432837" y="5383514"/>
            <a:ext cx="1023893" cy="55280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16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/>
          <p:cNvSpPr/>
          <p:nvPr/>
        </p:nvSpPr>
        <p:spPr>
          <a:xfrm>
            <a:off x="1084501" y="309503"/>
            <a:ext cx="133350" cy="433070"/>
          </a:xfrm>
          <a:custGeom>
            <a:avLst/>
            <a:gdLst/>
            <a:ahLst/>
            <a:cxnLst/>
            <a:rect l="l" t="t" r="r" b="b"/>
            <a:pathLst>
              <a:path w="133350" h="433069">
                <a:moveTo>
                  <a:pt x="40424" y="0"/>
                </a:moveTo>
                <a:lnTo>
                  <a:pt x="23204" y="41048"/>
                </a:lnTo>
                <a:lnTo>
                  <a:pt x="10520" y="84221"/>
                </a:lnTo>
                <a:lnTo>
                  <a:pt x="2681" y="129235"/>
                </a:lnTo>
                <a:lnTo>
                  <a:pt x="0" y="175806"/>
                </a:lnTo>
                <a:lnTo>
                  <a:pt x="2849" y="223919"/>
                </a:lnTo>
                <a:lnTo>
                  <a:pt x="11167" y="270340"/>
                </a:lnTo>
                <a:lnTo>
                  <a:pt x="24634" y="314799"/>
                </a:lnTo>
                <a:lnTo>
                  <a:pt x="42922" y="356950"/>
                </a:lnTo>
                <a:lnTo>
                  <a:pt x="65701" y="396465"/>
                </a:lnTo>
                <a:lnTo>
                  <a:pt x="92646" y="433019"/>
                </a:lnTo>
                <a:lnTo>
                  <a:pt x="132892" y="352971"/>
                </a:lnTo>
                <a:lnTo>
                  <a:pt x="110581" y="313001"/>
                </a:lnTo>
                <a:lnTo>
                  <a:pt x="94000" y="269817"/>
                </a:lnTo>
                <a:lnTo>
                  <a:pt x="83669" y="223900"/>
                </a:lnTo>
                <a:lnTo>
                  <a:pt x="80111" y="175806"/>
                </a:lnTo>
                <a:lnTo>
                  <a:pt x="81470" y="146234"/>
                </a:lnTo>
                <a:lnTo>
                  <a:pt x="85450" y="117424"/>
                </a:lnTo>
                <a:lnTo>
                  <a:pt x="91904" y="89481"/>
                </a:lnTo>
                <a:lnTo>
                  <a:pt x="100685" y="62509"/>
                </a:lnTo>
                <a:lnTo>
                  <a:pt x="80605" y="48206"/>
                </a:lnTo>
                <a:lnTo>
                  <a:pt x="64101" y="32721"/>
                </a:lnTo>
                <a:lnTo>
                  <a:pt x="50824" y="16503"/>
                </a:lnTo>
                <a:lnTo>
                  <a:pt x="40424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/>
          <p:nvPr/>
        </p:nvSpPr>
        <p:spPr>
          <a:xfrm>
            <a:off x="1271953" y="81132"/>
            <a:ext cx="621030" cy="808355"/>
          </a:xfrm>
          <a:custGeom>
            <a:avLst/>
            <a:gdLst/>
            <a:ahLst/>
            <a:cxnLst/>
            <a:rect l="l" t="t" r="r" b="b"/>
            <a:pathLst>
              <a:path w="621029" h="808355">
                <a:moveTo>
                  <a:pt x="50622" y="682447"/>
                </a:moveTo>
                <a:lnTo>
                  <a:pt x="0" y="745070"/>
                </a:lnTo>
                <a:lnTo>
                  <a:pt x="38953" y="767009"/>
                </a:lnTo>
                <a:lnTo>
                  <a:pt x="80404" y="784623"/>
                </a:lnTo>
                <a:lnTo>
                  <a:pt x="124050" y="797596"/>
                </a:lnTo>
                <a:lnTo>
                  <a:pt x="169591" y="805612"/>
                </a:lnTo>
                <a:lnTo>
                  <a:pt x="216725" y="808355"/>
                </a:lnTo>
                <a:lnTo>
                  <a:pt x="263897" y="805612"/>
                </a:lnTo>
                <a:lnTo>
                  <a:pt x="309285" y="797662"/>
                </a:lnTo>
                <a:lnTo>
                  <a:pt x="352894" y="784754"/>
                </a:lnTo>
                <a:lnTo>
                  <a:pt x="394314" y="767212"/>
                </a:lnTo>
                <a:lnTo>
                  <a:pt x="433240" y="745343"/>
                </a:lnTo>
                <a:lnTo>
                  <a:pt x="457099" y="728243"/>
                </a:lnTo>
                <a:lnTo>
                  <a:pt x="216725" y="728243"/>
                </a:lnTo>
                <a:lnTo>
                  <a:pt x="171987" y="725173"/>
                </a:lnTo>
                <a:lnTo>
                  <a:pt x="129120" y="716241"/>
                </a:lnTo>
                <a:lnTo>
                  <a:pt x="88530" y="701861"/>
                </a:lnTo>
                <a:lnTo>
                  <a:pt x="50622" y="682447"/>
                </a:lnTo>
                <a:close/>
              </a:path>
              <a:path w="621029" h="808355">
                <a:moveTo>
                  <a:pt x="457099" y="80111"/>
                </a:moveTo>
                <a:lnTo>
                  <a:pt x="216725" y="80111"/>
                </a:lnTo>
                <a:lnTo>
                  <a:pt x="264611" y="83625"/>
                </a:lnTo>
                <a:lnTo>
                  <a:pt x="310317" y="93832"/>
                </a:lnTo>
                <a:lnTo>
                  <a:pt x="353339" y="110232"/>
                </a:lnTo>
                <a:lnTo>
                  <a:pt x="393179" y="132322"/>
                </a:lnTo>
                <a:lnTo>
                  <a:pt x="429333" y="159602"/>
                </a:lnTo>
                <a:lnTo>
                  <a:pt x="461300" y="191569"/>
                </a:lnTo>
                <a:lnTo>
                  <a:pt x="488580" y="227723"/>
                </a:lnTo>
                <a:lnTo>
                  <a:pt x="510670" y="267563"/>
                </a:lnTo>
                <a:lnTo>
                  <a:pt x="527070" y="310585"/>
                </a:lnTo>
                <a:lnTo>
                  <a:pt x="537277" y="356291"/>
                </a:lnTo>
                <a:lnTo>
                  <a:pt x="540791" y="404177"/>
                </a:lnTo>
                <a:lnTo>
                  <a:pt x="537277" y="452066"/>
                </a:lnTo>
                <a:lnTo>
                  <a:pt x="527070" y="497773"/>
                </a:lnTo>
                <a:lnTo>
                  <a:pt x="510670" y="540797"/>
                </a:lnTo>
                <a:lnTo>
                  <a:pt x="488580" y="580636"/>
                </a:lnTo>
                <a:lnTo>
                  <a:pt x="461300" y="616790"/>
                </a:lnTo>
                <a:lnTo>
                  <a:pt x="429333" y="648757"/>
                </a:lnTo>
                <a:lnTo>
                  <a:pt x="393179" y="676035"/>
                </a:lnTo>
                <a:lnTo>
                  <a:pt x="353339" y="698124"/>
                </a:lnTo>
                <a:lnTo>
                  <a:pt x="310317" y="714523"/>
                </a:lnTo>
                <a:lnTo>
                  <a:pt x="264611" y="724729"/>
                </a:lnTo>
                <a:lnTo>
                  <a:pt x="216725" y="728243"/>
                </a:lnTo>
                <a:lnTo>
                  <a:pt x="457099" y="728243"/>
                </a:lnTo>
                <a:lnTo>
                  <a:pt x="502386" y="689843"/>
                </a:lnTo>
                <a:lnTo>
                  <a:pt x="531995" y="656823"/>
                </a:lnTo>
                <a:lnTo>
                  <a:pt x="557888" y="620697"/>
                </a:lnTo>
                <a:lnTo>
                  <a:pt x="579758" y="581772"/>
                </a:lnTo>
                <a:lnTo>
                  <a:pt x="597300" y="540351"/>
                </a:lnTo>
                <a:lnTo>
                  <a:pt x="610209" y="496741"/>
                </a:lnTo>
                <a:lnTo>
                  <a:pt x="618178" y="451248"/>
                </a:lnTo>
                <a:lnTo>
                  <a:pt x="620903" y="404177"/>
                </a:lnTo>
                <a:lnTo>
                  <a:pt x="618178" y="357106"/>
                </a:lnTo>
                <a:lnTo>
                  <a:pt x="610209" y="311613"/>
                </a:lnTo>
                <a:lnTo>
                  <a:pt x="597300" y="268003"/>
                </a:lnTo>
                <a:lnTo>
                  <a:pt x="579758" y="226582"/>
                </a:lnTo>
                <a:lnTo>
                  <a:pt x="557888" y="187657"/>
                </a:lnTo>
                <a:lnTo>
                  <a:pt x="531995" y="151531"/>
                </a:lnTo>
                <a:lnTo>
                  <a:pt x="502386" y="118511"/>
                </a:lnTo>
                <a:lnTo>
                  <a:pt x="469366" y="88903"/>
                </a:lnTo>
                <a:lnTo>
                  <a:pt x="457099" y="80111"/>
                </a:lnTo>
                <a:close/>
              </a:path>
              <a:path w="621029" h="808355">
                <a:moveTo>
                  <a:pt x="216725" y="0"/>
                </a:moveTo>
                <a:lnTo>
                  <a:pt x="167981" y="2932"/>
                </a:lnTo>
                <a:lnTo>
                  <a:pt x="120954" y="11499"/>
                </a:lnTo>
                <a:lnTo>
                  <a:pt x="75975" y="25353"/>
                </a:lnTo>
                <a:lnTo>
                  <a:pt x="33375" y="44145"/>
                </a:lnTo>
                <a:lnTo>
                  <a:pt x="51633" y="55648"/>
                </a:lnTo>
                <a:lnTo>
                  <a:pt x="66547" y="70516"/>
                </a:lnTo>
                <a:lnTo>
                  <a:pt x="78452" y="87889"/>
                </a:lnTo>
                <a:lnTo>
                  <a:pt x="87680" y="106908"/>
                </a:lnTo>
                <a:lnTo>
                  <a:pt x="118075" y="95456"/>
                </a:lnTo>
                <a:lnTo>
                  <a:pt x="149826" y="87052"/>
                </a:lnTo>
                <a:lnTo>
                  <a:pt x="182765" y="81876"/>
                </a:lnTo>
                <a:lnTo>
                  <a:pt x="216725" y="80111"/>
                </a:lnTo>
                <a:lnTo>
                  <a:pt x="457099" y="80111"/>
                </a:lnTo>
                <a:lnTo>
                  <a:pt x="433240" y="63011"/>
                </a:lnTo>
                <a:lnTo>
                  <a:pt x="394314" y="41142"/>
                </a:lnTo>
                <a:lnTo>
                  <a:pt x="352894" y="23600"/>
                </a:lnTo>
                <a:lnTo>
                  <a:pt x="309285" y="10692"/>
                </a:lnTo>
                <a:lnTo>
                  <a:pt x="263794" y="2724"/>
                </a:lnTo>
                <a:lnTo>
                  <a:pt x="216725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/>
          <p:nvPr/>
        </p:nvSpPr>
        <p:spPr>
          <a:xfrm>
            <a:off x="1084692" y="16883"/>
            <a:ext cx="266700" cy="386715"/>
          </a:xfrm>
          <a:custGeom>
            <a:avLst/>
            <a:gdLst/>
            <a:ahLst/>
            <a:cxnLst/>
            <a:rect l="l" t="t" r="r" b="b"/>
            <a:pathLst>
              <a:path w="266700" h="386715">
                <a:moveTo>
                  <a:pt x="0" y="0"/>
                </a:moveTo>
                <a:lnTo>
                  <a:pt x="8730" y="115704"/>
                </a:lnTo>
                <a:lnTo>
                  <a:pt x="24649" y="180493"/>
                </a:lnTo>
                <a:lnTo>
                  <a:pt x="59462" y="217968"/>
                </a:lnTo>
                <a:lnTo>
                  <a:pt x="124879" y="251726"/>
                </a:lnTo>
                <a:lnTo>
                  <a:pt x="186188" y="292058"/>
                </a:lnTo>
                <a:lnTo>
                  <a:pt x="226109" y="336162"/>
                </a:lnTo>
                <a:lnTo>
                  <a:pt x="247767" y="371684"/>
                </a:lnTo>
                <a:lnTo>
                  <a:pt x="254292" y="386270"/>
                </a:lnTo>
                <a:lnTo>
                  <a:pt x="266307" y="308917"/>
                </a:lnTo>
                <a:lnTo>
                  <a:pt x="262308" y="264699"/>
                </a:lnTo>
                <a:lnTo>
                  <a:pt x="235093" y="237026"/>
                </a:lnTo>
                <a:lnTo>
                  <a:pt x="177457" y="209308"/>
                </a:lnTo>
                <a:lnTo>
                  <a:pt x="90322" y="150340"/>
                </a:lnTo>
                <a:lnTo>
                  <a:pt x="35921" y="81308"/>
                </a:lnTo>
                <a:lnTo>
                  <a:pt x="7925" y="23949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/>
        </p:nvSpPr>
        <p:spPr>
          <a:xfrm>
            <a:off x="1128926" y="223067"/>
            <a:ext cx="200025" cy="224790"/>
          </a:xfrm>
          <a:custGeom>
            <a:avLst/>
            <a:gdLst/>
            <a:ahLst/>
            <a:cxnLst/>
            <a:rect l="l" t="t" r="r" b="b"/>
            <a:pathLst>
              <a:path w="200025" h="224790">
                <a:moveTo>
                  <a:pt x="2387" y="0"/>
                </a:moveTo>
                <a:lnTo>
                  <a:pt x="0" y="50276"/>
                </a:lnTo>
                <a:lnTo>
                  <a:pt x="7287" y="80648"/>
                </a:lnTo>
                <a:lnTo>
                  <a:pt x="31523" y="103366"/>
                </a:lnTo>
                <a:lnTo>
                  <a:pt x="79984" y="130683"/>
                </a:lnTo>
                <a:lnTo>
                  <a:pt x="134107" y="164315"/>
                </a:lnTo>
                <a:lnTo>
                  <a:pt x="171290" y="194497"/>
                </a:lnTo>
                <a:lnTo>
                  <a:pt x="192725" y="216254"/>
                </a:lnTo>
                <a:lnTo>
                  <a:pt x="199606" y="224612"/>
                </a:lnTo>
                <a:lnTo>
                  <a:pt x="182521" y="162086"/>
                </a:lnTo>
                <a:lnTo>
                  <a:pt x="164795" y="125504"/>
                </a:lnTo>
                <a:lnTo>
                  <a:pt x="135601" y="100700"/>
                </a:lnTo>
                <a:lnTo>
                  <a:pt x="57509" y="59348"/>
                </a:lnTo>
                <a:lnTo>
                  <a:pt x="35601" y="44235"/>
                </a:lnTo>
                <a:lnTo>
                  <a:pt x="17518" y="25381"/>
                </a:lnTo>
                <a:lnTo>
                  <a:pt x="238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/>
          <p:nvPr/>
        </p:nvSpPr>
        <p:spPr>
          <a:xfrm>
            <a:off x="1131199" y="41178"/>
            <a:ext cx="219710" cy="252095"/>
          </a:xfrm>
          <a:custGeom>
            <a:avLst/>
            <a:gdLst/>
            <a:ahLst/>
            <a:cxnLst/>
            <a:rect l="l" t="t" r="r" b="b"/>
            <a:pathLst>
              <a:path w="219710" h="252094">
                <a:moveTo>
                  <a:pt x="0" y="0"/>
                </a:moveTo>
                <a:lnTo>
                  <a:pt x="23521" y="70005"/>
                </a:lnTo>
                <a:lnTo>
                  <a:pt x="46248" y="109701"/>
                </a:lnTo>
                <a:lnTo>
                  <a:pt x="81579" y="133811"/>
                </a:lnTo>
                <a:lnTo>
                  <a:pt x="142913" y="157060"/>
                </a:lnTo>
                <a:lnTo>
                  <a:pt x="175384" y="179141"/>
                </a:lnTo>
                <a:lnTo>
                  <a:pt x="199210" y="210978"/>
                </a:lnTo>
                <a:lnTo>
                  <a:pt x="213880" y="239596"/>
                </a:lnTo>
                <a:lnTo>
                  <a:pt x="218884" y="252018"/>
                </a:lnTo>
                <a:lnTo>
                  <a:pt x="219425" y="179121"/>
                </a:lnTo>
                <a:lnTo>
                  <a:pt x="212780" y="139569"/>
                </a:lnTo>
                <a:lnTo>
                  <a:pt x="192808" y="119634"/>
                </a:lnTo>
                <a:lnTo>
                  <a:pt x="153365" y="105587"/>
                </a:lnTo>
                <a:lnTo>
                  <a:pt x="84101" y="75218"/>
                </a:lnTo>
                <a:lnTo>
                  <a:pt x="36415" y="40463"/>
                </a:lnTo>
                <a:lnTo>
                  <a:pt x="8863" y="11874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/>
          <p:cNvSpPr/>
          <p:nvPr/>
        </p:nvSpPr>
        <p:spPr>
          <a:xfrm>
            <a:off x="1097621" y="485310"/>
            <a:ext cx="402590" cy="497840"/>
          </a:xfrm>
          <a:custGeom>
            <a:avLst/>
            <a:gdLst/>
            <a:ahLst/>
            <a:cxnLst/>
            <a:rect l="l" t="t" r="r" b="b"/>
            <a:pathLst>
              <a:path w="402589" h="497839">
                <a:moveTo>
                  <a:pt x="257797" y="0"/>
                </a:moveTo>
                <a:lnTo>
                  <a:pt x="250151" y="0"/>
                </a:lnTo>
                <a:lnTo>
                  <a:pt x="0" y="497763"/>
                </a:lnTo>
                <a:lnTo>
                  <a:pt x="402336" y="127"/>
                </a:lnTo>
                <a:lnTo>
                  <a:pt x="25779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/>
          <p:cNvSpPr/>
          <p:nvPr/>
        </p:nvSpPr>
        <p:spPr>
          <a:xfrm>
            <a:off x="2089999" y="68318"/>
            <a:ext cx="3034106" cy="972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2"/>
          <p:cNvSpPr/>
          <p:nvPr/>
        </p:nvSpPr>
        <p:spPr>
          <a:xfrm>
            <a:off x="2084169" y="665878"/>
            <a:ext cx="3035846" cy="2241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3"/>
          <p:cNvSpPr/>
          <p:nvPr/>
        </p:nvSpPr>
        <p:spPr>
          <a:xfrm>
            <a:off x="2310839" y="406900"/>
            <a:ext cx="0" cy="77470"/>
          </a:xfrm>
          <a:custGeom>
            <a:avLst/>
            <a:gdLst/>
            <a:ahLst/>
            <a:cxnLst/>
            <a:rect l="l" t="t" r="r" b="b"/>
            <a:pathLst>
              <a:path h="77469">
                <a:moveTo>
                  <a:pt x="0" y="0"/>
                </a:moveTo>
                <a:lnTo>
                  <a:pt x="0" y="7747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4"/>
          <p:cNvSpPr/>
          <p:nvPr/>
        </p:nvSpPr>
        <p:spPr>
          <a:xfrm>
            <a:off x="2279127" y="382135"/>
            <a:ext cx="198120" cy="0"/>
          </a:xfrm>
          <a:custGeom>
            <a:avLst/>
            <a:gdLst/>
            <a:ahLst/>
            <a:cxnLst/>
            <a:rect l="l" t="t" r="r" b="b"/>
            <a:pathLst>
              <a:path w="198120">
                <a:moveTo>
                  <a:pt x="0" y="0"/>
                </a:moveTo>
                <a:lnTo>
                  <a:pt x="198107" y="0"/>
                </a:lnTo>
              </a:path>
            </a:pathLst>
          </a:custGeom>
          <a:ln w="49529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5"/>
          <p:cNvSpPr/>
          <p:nvPr/>
        </p:nvSpPr>
        <p:spPr>
          <a:xfrm>
            <a:off x="2310839" y="287520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85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/>
          <p:cNvSpPr/>
          <p:nvPr/>
        </p:nvSpPr>
        <p:spPr>
          <a:xfrm>
            <a:off x="2445522" y="406366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8003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7"/>
          <p:cNvSpPr/>
          <p:nvPr/>
        </p:nvSpPr>
        <p:spPr>
          <a:xfrm>
            <a:off x="2445522" y="287964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596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/>
          <p:cNvSpPr/>
          <p:nvPr/>
        </p:nvSpPr>
        <p:spPr>
          <a:xfrm>
            <a:off x="2502952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05" y="0"/>
                </a:moveTo>
                <a:lnTo>
                  <a:pt x="25247" y="0"/>
                </a:lnTo>
                <a:lnTo>
                  <a:pt x="15709" y="1117"/>
                </a:lnTo>
                <a:lnTo>
                  <a:pt x="1117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688" y="196405"/>
                </a:lnTo>
                <a:lnTo>
                  <a:pt x="174243" y="196405"/>
                </a:lnTo>
                <a:lnTo>
                  <a:pt x="174243" y="148996"/>
                </a:lnTo>
                <a:lnTo>
                  <a:pt x="69316" y="148996"/>
                </a:lnTo>
                <a:lnTo>
                  <a:pt x="66217" y="146189"/>
                </a:lnTo>
                <a:lnTo>
                  <a:pt x="64820" y="145072"/>
                </a:lnTo>
                <a:lnTo>
                  <a:pt x="63411" y="142824"/>
                </a:lnTo>
                <a:lnTo>
                  <a:pt x="63411" y="117563"/>
                </a:lnTo>
                <a:lnTo>
                  <a:pt x="170599" y="117563"/>
                </a:lnTo>
                <a:lnTo>
                  <a:pt x="170599" y="74917"/>
                </a:lnTo>
                <a:lnTo>
                  <a:pt x="63411" y="74917"/>
                </a:lnTo>
                <a:lnTo>
                  <a:pt x="63411" y="53022"/>
                </a:lnTo>
                <a:lnTo>
                  <a:pt x="66497" y="50507"/>
                </a:lnTo>
                <a:lnTo>
                  <a:pt x="68745" y="48539"/>
                </a:lnTo>
                <a:lnTo>
                  <a:pt x="72669" y="47701"/>
                </a:lnTo>
                <a:lnTo>
                  <a:pt x="173405" y="47701"/>
                </a:lnTo>
                <a:lnTo>
                  <a:pt x="173405" y="0"/>
                </a:lnTo>
                <a:close/>
              </a:path>
              <a:path w="174625" h="196850">
                <a:moveTo>
                  <a:pt x="174243" y="148717"/>
                </a:moveTo>
                <a:lnTo>
                  <a:pt x="74358" y="148717"/>
                </a:lnTo>
                <a:lnTo>
                  <a:pt x="69316" y="148996"/>
                </a:lnTo>
                <a:lnTo>
                  <a:pt x="174243" y="148996"/>
                </a:lnTo>
                <a:lnTo>
                  <a:pt x="174243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9"/>
          <p:cNvSpPr/>
          <p:nvPr/>
        </p:nvSpPr>
        <p:spPr>
          <a:xfrm>
            <a:off x="269760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1" y="906"/>
                </a:lnTo>
                <a:lnTo>
                  <a:pt x="279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89" y="139738"/>
                </a:lnTo>
                <a:lnTo>
                  <a:pt x="190444" y="115314"/>
                </a:lnTo>
                <a:lnTo>
                  <a:pt x="196577" y="91465"/>
                </a:lnTo>
                <a:lnTo>
                  <a:pt x="124587" y="91465"/>
                </a:lnTo>
                <a:lnTo>
                  <a:pt x="116725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49" y="48806"/>
                </a:lnTo>
                <a:lnTo>
                  <a:pt x="197419" y="48806"/>
                </a:lnTo>
                <a:lnTo>
                  <a:pt x="197397" y="48390"/>
                </a:lnTo>
                <a:lnTo>
                  <a:pt x="174934" y="6622"/>
                </a:lnTo>
                <a:lnTo>
                  <a:pt x="154077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19" y="48806"/>
                </a:moveTo>
                <a:lnTo>
                  <a:pt x="124015" y="48806"/>
                </a:lnTo>
                <a:lnTo>
                  <a:pt x="129362" y="53314"/>
                </a:lnTo>
                <a:lnTo>
                  <a:pt x="134404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77" y="91465"/>
                </a:lnTo>
                <a:lnTo>
                  <a:pt x="197940" y="80771"/>
                </a:lnTo>
                <a:lnTo>
                  <a:pt x="198374" y="67335"/>
                </a:lnTo>
                <a:lnTo>
                  <a:pt x="197419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0"/>
          <p:cNvSpPr/>
          <p:nvPr/>
        </p:nvSpPr>
        <p:spPr>
          <a:xfrm>
            <a:off x="2913810" y="287964"/>
            <a:ext cx="177800" cy="196850"/>
          </a:xfrm>
          <a:custGeom>
            <a:avLst/>
            <a:gdLst/>
            <a:ahLst/>
            <a:cxnLst/>
            <a:rect l="l" t="t" r="r" b="b"/>
            <a:pathLst>
              <a:path w="177800" h="196850">
                <a:moveTo>
                  <a:pt x="177342" y="0"/>
                </a:moveTo>
                <a:lnTo>
                  <a:pt x="21602" y="0"/>
                </a:lnTo>
                <a:lnTo>
                  <a:pt x="12903" y="4203"/>
                </a:lnTo>
                <a:lnTo>
                  <a:pt x="0" y="35915"/>
                </a:lnTo>
                <a:lnTo>
                  <a:pt x="0" y="196405"/>
                </a:lnTo>
                <a:lnTo>
                  <a:pt x="63423" y="196405"/>
                </a:lnTo>
                <a:lnTo>
                  <a:pt x="63423" y="53873"/>
                </a:lnTo>
                <a:lnTo>
                  <a:pt x="65087" y="51638"/>
                </a:lnTo>
                <a:lnTo>
                  <a:pt x="67614" y="48539"/>
                </a:lnTo>
                <a:lnTo>
                  <a:pt x="177342" y="48539"/>
                </a:lnTo>
                <a:lnTo>
                  <a:pt x="177342" y="0"/>
                </a:lnTo>
                <a:close/>
              </a:path>
              <a:path w="177800" h="196850">
                <a:moveTo>
                  <a:pt x="177342" y="48539"/>
                </a:moveTo>
                <a:lnTo>
                  <a:pt x="67614" y="48539"/>
                </a:lnTo>
                <a:lnTo>
                  <a:pt x="72669" y="48806"/>
                </a:lnTo>
                <a:lnTo>
                  <a:pt x="177342" y="48806"/>
                </a:lnTo>
                <a:lnTo>
                  <a:pt x="177342" y="48539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/>
          <p:cNvSpPr/>
          <p:nvPr/>
        </p:nvSpPr>
        <p:spPr>
          <a:xfrm>
            <a:off x="3098975" y="285716"/>
            <a:ext cx="216535" cy="201295"/>
          </a:xfrm>
          <a:custGeom>
            <a:avLst/>
            <a:gdLst/>
            <a:ahLst/>
            <a:cxnLst/>
            <a:rect l="l" t="t" r="r" b="b"/>
            <a:pathLst>
              <a:path w="216535" h="201294">
                <a:moveTo>
                  <a:pt x="108051" y="0"/>
                </a:moveTo>
                <a:lnTo>
                  <a:pt x="61841" y="2844"/>
                </a:lnTo>
                <a:lnTo>
                  <a:pt x="22174" y="20205"/>
                </a:lnTo>
                <a:lnTo>
                  <a:pt x="3090" y="57807"/>
                </a:lnTo>
                <a:lnTo>
                  <a:pt x="0" y="100456"/>
                </a:lnTo>
                <a:lnTo>
                  <a:pt x="464" y="121008"/>
                </a:lnTo>
                <a:lnTo>
                  <a:pt x="9713" y="163393"/>
                </a:lnTo>
                <a:lnTo>
                  <a:pt x="40239" y="192028"/>
                </a:lnTo>
                <a:lnTo>
                  <a:pt x="85228" y="200467"/>
                </a:lnTo>
                <a:lnTo>
                  <a:pt x="108051" y="200901"/>
                </a:lnTo>
                <a:lnTo>
                  <a:pt x="130852" y="200467"/>
                </a:lnTo>
                <a:lnTo>
                  <a:pt x="175826" y="192028"/>
                </a:lnTo>
                <a:lnTo>
                  <a:pt x="206351" y="163393"/>
                </a:lnTo>
                <a:lnTo>
                  <a:pt x="209987" y="152082"/>
                </a:lnTo>
                <a:lnTo>
                  <a:pt x="108051" y="152082"/>
                </a:lnTo>
                <a:lnTo>
                  <a:pt x="96912" y="151664"/>
                </a:lnTo>
                <a:lnTo>
                  <a:pt x="66332" y="121223"/>
                </a:lnTo>
                <a:lnTo>
                  <a:pt x="65100" y="100456"/>
                </a:lnTo>
                <a:lnTo>
                  <a:pt x="65253" y="89222"/>
                </a:lnTo>
                <a:lnTo>
                  <a:pt x="87269" y="51139"/>
                </a:lnTo>
                <a:lnTo>
                  <a:pt x="108051" y="48831"/>
                </a:lnTo>
                <a:lnTo>
                  <a:pt x="210072" y="48831"/>
                </a:lnTo>
                <a:lnTo>
                  <a:pt x="206351" y="37324"/>
                </a:lnTo>
                <a:lnTo>
                  <a:pt x="193890" y="20205"/>
                </a:lnTo>
                <a:lnTo>
                  <a:pt x="175785" y="8883"/>
                </a:lnTo>
                <a:lnTo>
                  <a:pt x="154228" y="2844"/>
                </a:lnTo>
                <a:lnTo>
                  <a:pt x="131043" y="435"/>
                </a:lnTo>
                <a:lnTo>
                  <a:pt x="108051" y="0"/>
                </a:lnTo>
                <a:close/>
              </a:path>
              <a:path w="216535" h="201294">
                <a:moveTo>
                  <a:pt x="210072" y="48831"/>
                </a:moveTo>
                <a:lnTo>
                  <a:pt x="108051" y="48831"/>
                </a:lnTo>
                <a:lnTo>
                  <a:pt x="119370" y="49249"/>
                </a:lnTo>
                <a:lnTo>
                  <a:pt x="128800" y="51139"/>
                </a:lnTo>
                <a:lnTo>
                  <a:pt x="150890" y="88942"/>
                </a:lnTo>
                <a:lnTo>
                  <a:pt x="150850" y="111418"/>
                </a:lnTo>
                <a:lnTo>
                  <a:pt x="128800" y="149774"/>
                </a:lnTo>
                <a:lnTo>
                  <a:pt x="108051" y="152082"/>
                </a:lnTo>
                <a:lnTo>
                  <a:pt x="209987" y="152082"/>
                </a:lnTo>
                <a:lnTo>
                  <a:pt x="212974" y="142792"/>
                </a:lnTo>
                <a:lnTo>
                  <a:pt x="215600" y="121008"/>
                </a:lnTo>
                <a:lnTo>
                  <a:pt x="216065" y="100456"/>
                </a:lnTo>
                <a:lnTo>
                  <a:pt x="215590" y="79481"/>
                </a:lnTo>
                <a:lnTo>
                  <a:pt x="212974" y="57807"/>
                </a:lnTo>
                <a:lnTo>
                  <a:pt x="210072" y="48831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2"/>
          <p:cNvSpPr/>
          <p:nvPr/>
        </p:nvSpPr>
        <p:spPr>
          <a:xfrm>
            <a:off x="3484306" y="285716"/>
            <a:ext cx="235585" cy="198755"/>
          </a:xfrm>
          <a:custGeom>
            <a:avLst/>
            <a:gdLst/>
            <a:ahLst/>
            <a:cxnLst/>
            <a:rect l="l" t="t" r="r" b="b"/>
            <a:pathLst>
              <a:path w="235585" h="198755">
                <a:moveTo>
                  <a:pt x="117576" y="0"/>
                </a:moveTo>
                <a:lnTo>
                  <a:pt x="78039" y="13967"/>
                </a:lnTo>
                <a:lnTo>
                  <a:pt x="0" y="198653"/>
                </a:lnTo>
                <a:lnTo>
                  <a:pt x="66789" y="198653"/>
                </a:lnTo>
                <a:lnTo>
                  <a:pt x="82219" y="158267"/>
                </a:lnTo>
                <a:lnTo>
                  <a:pt x="218360" y="158267"/>
                </a:lnTo>
                <a:lnTo>
                  <a:pt x="199688" y="113360"/>
                </a:lnTo>
                <a:lnTo>
                  <a:pt x="97383" y="113360"/>
                </a:lnTo>
                <a:lnTo>
                  <a:pt x="115062" y="63690"/>
                </a:lnTo>
                <a:lnTo>
                  <a:pt x="115633" y="62293"/>
                </a:lnTo>
                <a:lnTo>
                  <a:pt x="116713" y="59474"/>
                </a:lnTo>
                <a:lnTo>
                  <a:pt x="177283" y="59474"/>
                </a:lnTo>
                <a:lnTo>
                  <a:pt x="162471" y="23850"/>
                </a:lnTo>
                <a:lnTo>
                  <a:pt x="154191" y="10892"/>
                </a:lnTo>
                <a:lnTo>
                  <a:pt x="143595" y="3719"/>
                </a:lnTo>
                <a:lnTo>
                  <a:pt x="131213" y="649"/>
                </a:lnTo>
                <a:lnTo>
                  <a:pt x="117576" y="0"/>
                </a:lnTo>
                <a:close/>
              </a:path>
              <a:path w="235585" h="198755">
                <a:moveTo>
                  <a:pt x="218360" y="158267"/>
                </a:moveTo>
                <a:lnTo>
                  <a:pt x="152933" y="158267"/>
                </a:lnTo>
                <a:lnTo>
                  <a:pt x="168363" y="198653"/>
                </a:lnTo>
                <a:lnTo>
                  <a:pt x="235153" y="198653"/>
                </a:lnTo>
                <a:lnTo>
                  <a:pt x="218360" y="158267"/>
                </a:lnTo>
                <a:close/>
              </a:path>
              <a:path w="235585" h="198755">
                <a:moveTo>
                  <a:pt x="177283" y="59474"/>
                </a:moveTo>
                <a:lnTo>
                  <a:pt x="118402" y="59474"/>
                </a:lnTo>
                <a:lnTo>
                  <a:pt x="120103" y="63690"/>
                </a:lnTo>
                <a:lnTo>
                  <a:pt x="137782" y="113360"/>
                </a:lnTo>
                <a:lnTo>
                  <a:pt x="199688" y="113360"/>
                </a:lnTo>
                <a:lnTo>
                  <a:pt x="177283" y="59474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3"/>
          <p:cNvSpPr/>
          <p:nvPr/>
        </p:nvSpPr>
        <p:spPr>
          <a:xfrm>
            <a:off x="3729188" y="287964"/>
            <a:ext cx="179070" cy="196850"/>
          </a:xfrm>
          <a:custGeom>
            <a:avLst/>
            <a:gdLst/>
            <a:ahLst/>
            <a:cxnLst/>
            <a:rect l="l" t="t" r="r" b="b"/>
            <a:pathLst>
              <a:path w="179070" h="196850">
                <a:moveTo>
                  <a:pt x="94284" y="75768"/>
                </a:moveTo>
                <a:lnTo>
                  <a:pt x="3657" y="75768"/>
                </a:lnTo>
                <a:lnTo>
                  <a:pt x="3657" y="118402"/>
                </a:lnTo>
                <a:lnTo>
                  <a:pt x="99898" y="118402"/>
                </a:lnTo>
                <a:lnTo>
                  <a:pt x="105232" y="118694"/>
                </a:lnTo>
                <a:lnTo>
                  <a:pt x="113639" y="124307"/>
                </a:lnTo>
                <a:lnTo>
                  <a:pt x="113919" y="129641"/>
                </a:lnTo>
                <a:lnTo>
                  <a:pt x="113919" y="137210"/>
                </a:lnTo>
                <a:lnTo>
                  <a:pt x="113093" y="142265"/>
                </a:lnTo>
                <a:lnTo>
                  <a:pt x="108051" y="145351"/>
                </a:lnTo>
                <a:lnTo>
                  <a:pt x="104952" y="147027"/>
                </a:lnTo>
                <a:lnTo>
                  <a:pt x="100469" y="147599"/>
                </a:lnTo>
                <a:lnTo>
                  <a:pt x="0" y="147599"/>
                </a:lnTo>
                <a:lnTo>
                  <a:pt x="0" y="196405"/>
                </a:lnTo>
                <a:lnTo>
                  <a:pt x="121070" y="196508"/>
                </a:lnTo>
                <a:lnTo>
                  <a:pt x="162191" y="187705"/>
                </a:lnTo>
                <a:lnTo>
                  <a:pt x="178951" y="145351"/>
                </a:lnTo>
                <a:lnTo>
                  <a:pt x="178898" y="135152"/>
                </a:lnTo>
                <a:lnTo>
                  <a:pt x="159107" y="99572"/>
                </a:lnTo>
                <a:lnTo>
                  <a:pt x="145084" y="97358"/>
                </a:lnTo>
                <a:lnTo>
                  <a:pt x="145084" y="96253"/>
                </a:lnTo>
                <a:lnTo>
                  <a:pt x="170309" y="76034"/>
                </a:lnTo>
                <a:lnTo>
                  <a:pt x="102971" y="76034"/>
                </a:lnTo>
                <a:lnTo>
                  <a:pt x="94284" y="75768"/>
                </a:lnTo>
                <a:close/>
              </a:path>
              <a:path w="179070" h="196850">
                <a:moveTo>
                  <a:pt x="109994" y="0"/>
                </a:moveTo>
                <a:lnTo>
                  <a:pt x="1130" y="0"/>
                </a:lnTo>
                <a:lnTo>
                  <a:pt x="1130" y="48818"/>
                </a:lnTo>
                <a:lnTo>
                  <a:pt x="99898" y="48818"/>
                </a:lnTo>
                <a:lnTo>
                  <a:pt x="103263" y="49390"/>
                </a:lnTo>
                <a:lnTo>
                  <a:pt x="105524" y="50215"/>
                </a:lnTo>
                <a:lnTo>
                  <a:pt x="110286" y="52476"/>
                </a:lnTo>
                <a:lnTo>
                  <a:pt x="110832" y="56400"/>
                </a:lnTo>
                <a:lnTo>
                  <a:pt x="110832" y="64261"/>
                </a:lnTo>
                <a:lnTo>
                  <a:pt x="110553" y="69024"/>
                </a:lnTo>
                <a:lnTo>
                  <a:pt x="107188" y="72097"/>
                </a:lnTo>
                <a:lnTo>
                  <a:pt x="102971" y="76034"/>
                </a:lnTo>
                <a:lnTo>
                  <a:pt x="170309" y="76034"/>
                </a:lnTo>
                <a:lnTo>
                  <a:pt x="172008" y="71801"/>
                </a:lnTo>
                <a:lnTo>
                  <a:pt x="173406" y="63120"/>
                </a:lnTo>
                <a:lnTo>
                  <a:pt x="173624" y="56400"/>
                </a:lnTo>
                <a:lnTo>
                  <a:pt x="173549" y="48818"/>
                </a:lnTo>
                <a:lnTo>
                  <a:pt x="151153" y="5679"/>
                </a:lnTo>
                <a:lnTo>
                  <a:pt x="123998" y="175"/>
                </a:lnTo>
                <a:lnTo>
                  <a:pt x="10999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4"/>
          <p:cNvSpPr/>
          <p:nvPr/>
        </p:nvSpPr>
        <p:spPr>
          <a:xfrm>
            <a:off x="4144084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31" y="0"/>
                </a:moveTo>
                <a:lnTo>
                  <a:pt x="25247" y="0"/>
                </a:lnTo>
                <a:lnTo>
                  <a:pt x="15735" y="1117"/>
                </a:lnTo>
                <a:lnTo>
                  <a:pt x="1130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714" y="196405"/>
                </a:lnTo>
                <a:lnTo>
                  <a:pt x="174256" y="196405"/>
                </a:lnTo>
                <a:lnTo>
                  <a:pt x="174256" y="148996"/>
                </a:lnTo>
                <a:lnTo>
                  <a:pt x="69329" y="148996"/>
                </a:lnTo>
                <a:lnTo>
                  <a:pt x="66230" y="146189"/>
                </a:lnTo>
                <a:lnTo>
                  <a:pt x="64833" y="145072"/>
                </a:lnTo>
                <a:lnTo>
                  <a:pt x="63423" y="142824"/>
                </a:lnTo>
                <a:lnTo>
                  <a:pt x="63423" y="117563"/>
                </a:lnTo>
                <a:lnTo>
                  <a:pt x="170624" y="117563"/>
                </a:lnTo>
                <a:lnTo>
                  <a:pt x="170624" y="74917"/>
                </a:lnTo>
                <a:lnTo>
                  <a:pt x="63423" y="74917"/>
                </a:lnTo>
                <a:lnTo>
                  <a:pt x="63423" y="53022"/>
                </a:lnTo>
                <a:lnTo>
                  <a:pt x="66522" y="50507"/>
                </a:lnTo>
                <a:lnTo>
                  <a:pt x="68770" y="48539"/>
                </a:lnTo>
                <a:lnTo>
                  <a:pt x="72682" y="47701"/>
                </a:lnTo>
                <a:lnTo>
                  <a:pt x="173431" y="47701"/>
                </a:lnTo>
                <a:lnTo>
                  <a:pt x="173431" y="0"/>
                </a:lnTo>
                <a:close/>
              </a:path>
              <a:path w="174625" h="196850">
                <a:moveTo>
                  <a:pt x="174256" y="148717"/>
                </a:moveTo>
                <a:lnTo>
                  <a:pt x="74383" y="148717"/>
                </a:lnTo>
                <a:lnTo>
                  <a:pt x="69329" y="148996"/>
                </a:lnTo>
                <a:lnTo>
                  <a:pt x="174256" y="148996"/>
                </a:lnTo>
                <a:lnTo>
                  <a:pt x="174256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5"/>
          <p:cNvSpPr/>
          <p:nvPr/>
        </p:nvSpPr>
        <p:spPr>
          <a:xfrm>
            <a:off x="4331396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5" h="196850">
                <a:moveTo>
                  <a:pt x="168910" y="0"/>
                </a:moveTo>
                <a:lnTo>
                  <a:pt x="85864" y="0"/>
                </a:lnTo>
                <a:lnTo>
                  <a:pt x="68299" y="754"/>
                </a:lnTo>
                <a:lnTo>
                  <a:pt x="17132" y="25527"/>
                </a:lnTo>
                <a:lnTo>
                  <a:pt x="701" y="77621"/>
                </a:lnTo>
                <a:lnTo>
                  <a:pt x="0" y="100736"/>
                </a:lnTo>
                <a:lnTo>
                  <a:pt x="1150" y="125728"/>
                </a:lnTo>
                <a:lnTo>
                  <a:pt x="17970" y="172275"/>
                </a:lnTo>
                <a:lnTo>
                  <a:pt x="63894" y="195437"/>
                </a:lnTo>
                <a:lnTo>
                  <a:pt x="85013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63" y="147599"/>
                </a:lnTo>
                <a:lnTo>
                  <a:pt x="102424" y="147358"/>
                </a:lnTo>
                <a:lnTo>
                  <a:pt x="68418" y="128727"/>
                </a:lnTo>
                <a:lnTo>
                  <a:pt x="65112" y="99593"/>
                </a:lnTo>
                <a:lnTo>
                  <a:pt x="65329" y="91429"/>
                </a:lnTo>
                <a:lnTo>
                  <a:pt x="79316" y="55214"/>
                </a:lnTo>
                <a:lnTo>
                  <a:pt x="116459" y="48806"/>
                </a:lnTo>
                <a:lnTo>
                  <a:pt x="168910" y="48806"/>
                </a:lnTo>
                <a:lnTo>
                  <a:pt x="16891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6"/>
          <p:cNvSpPr/>
          <p:nvPr/>
        </p:nvSpPr>
        <p:spPr>
          <a:xfrm>
            <a:off x="4508815" y="287964"/>
            <a:ext cx="222250" cy="196850"/>
          </a:xfrm>
          <a:custGeom>
            <a:avLst/>
            <a:gdLst/>
            <a:ahLst/>
            <a:cxnLst/>
            <a:rect l="l" t="t" r="r" b="b"/>
            <a:pathLst>
              <a:path w="222250" h="196850">
                <a:moveTo>
                  <a:pt x="70713" y="0"/>
                </a:moveTo>
                <a:lnTo>
                  <a:pt x="0" y="0"/>
                </a:lnTo>
                <a:lnTo>
                  <a:pt x="78574" y="140576"/>
                </a:lnTo>
                <a:lnTo>
                  <a:pt x="47155" y="196405"/>
                </a:lnTo>
                <a:lnTo>
                  <a:pt x="116192" y="196405"/>
                </a:lnTo>
                <a:lnTo>
                  <a:pt x="176937" y="83616"/>
                </a:lnTo>
                <a:lnTo>
                  <a:pt x="111683" y="83616"/>
                </a:lnTo>
                <a:lnTo>
                  <a:pt x="70713" y="0"/>
                </a:lnTo>
                <a:close/>
              </a:path>
              <a:path w="222250" h="196850">
                <a:moveTo>
                  <a:pt x="221970" y="0"/>
                </a:moveTo>
                <a:lnTo>
                  <a:pt x="152933" y="0"/>
                </a:lnTo>
                <a:lnTo>
                  <a:pt x="111683" y="83616"/>
                </a:lnTo>
                <a:lnTo>
                  <a:pt x="176937" y="83616"/>
                </a:lnTo>
                <a:lnTo>
                  <a:pt x="22197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7"/>
          <p:cNvSpPr/>
          <p:nvPr/>
        </p:nvSpPr>
        <p:spPr>
          <a:xfrm>
            <a:off x="473694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2" y="906"/>
                </a:lnTo>
                <a:lnTo>
                  <a:pt x="281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77" y="139738"/>
                </a:lnTo>
                <a:lnTo>
                  <a:pt x="190451" y="115314"/>
                </a:lnTo>
                <a:lnTo>
                  <a:pt x="196588" y="91465"/>
                </a:lnTo>
                <a:lnTo>
                  <a:pt x="124587" y="91465"/>
                </a:lnTo>
                <a:lnTo>
                  <a:pt x="116713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36" y="48806"/>
                </a:lnTo>
                <a:lnTo>
                  <a:pt x="197427" y="48806"/>
                </a:lnTo>
                <a:lnTo>
                  <a:pt x="197406" y="48390"/>
                </a:lnTo>
                <a:lnTo>
                  <a:pt x="174925" y="6622"/>
                </a:lnTo>
                <a:lnTo>
                  <a:pt x="154081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27" y="48806"/>
                </a:moveTo>
                <a:lnTo>
                  <a:pt x="124015" y="48806"/>
                </a:lnTo>
                <a:lnTo>
                  <a:pt x="129349" y="53314"/>
                </a:lnTo>
                <a:lnTo>
                  <a:pt x="134416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88" y="91465"/>
                </a:lnTo>
                <a:lnTo>
                  <a:pt x="197953" y="80771"/>
                </a:lnTo>
                <a:lnTo>
                  <a:pt x="198386" y="67335"/>
                </a:lnTo>
                <a:lnTo>
                  <a:pt x="197427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8"/>
          <p:cNvSpPr/>
          <p:nvPr/>
        </p:nvSpPr>
        <p:spPr>
          <a:xfrm>
            <a:off x="4950165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4" h="196850">
                <a:moveTo>
                  <a:pt x="168922" y="0"/>
                </a:moveTo>
                <a:lnTo>
                  <a:pt x="85864" y="0"/>
                </a:lnTo>
                <a:lnTo>
                  <a:pt x="68291" y="754"/>
                </a:lnTo>
                <a:lnTo>
                  <a:pt x="17106" y="25527"/>
                </a:lnTo>
                <a:lnTo>
                  <a:pt x="703" y="77621"/>
                </a:lnTo>
                <a:lnTo>
                  <a:pt x="0" y="100736"/>
                </a:lnTo>
                <a:lnTo>
                  <a:pt x="1148" y="125728"/>
                </a:lnTo>
                <a:lnTo>
                  <a:pt x="17957" y="172275"/>
                </a:lnTo>
                <a:lnTo>
                  <a:pt x="63890" y="195437"/>
                </a:lnTo>
                <a:lnTo>
                  <a:pt x="85026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76" y="147599"/>
                </a:lnTo>
                <a:lnTo>
                  <a:pt x="102416" y="147358"/>
                </a:lnTo>
                <a:lnTo>
                  <a:pt x="68416" y="128727"/>
                </a:lnTo>
                <a:lnTo>
                  <a:pt x="65100" y="99593"/>
                </a:lnTo>
                <a:lnTo>
                  <a:pt x="65320" y="91429"/>
                </a:lnTo>
                <a:lnTo>
                  <a:pt x="79313" y="55214"/>
                </a:lnTo>
                <a:lnTo>
                  <a:pt x="116446" y="48806"/>
                </a:lnTo>
                <a:lnTo>
                  <a:pt x="168922" y="48806"/>
                </a:lnTo>
                <a:lnTo>
                  <a:pt x="168922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9"/>
          <p:cNvSpPr/>
          <p:nvPr/>
        </p:nvSpPr>
        <p:spPr>
          <a:xfrm>
            <a:off x="2084233" y="557446"/>
            <a:ext cx="3037840" cy="0"/>
          </a:xfrm>
          <a:custGeom>
            <a:avLst/>
            <a:gdLst/>
            <a:ahLst/>
            <a:cxnLst/>
            <a:rect l="l" t="t" r="r" b="b"/>
            <a:pathLst>
              <a:path w="3037840">
                <a:moveTo>
                  <a:pt x="0" y="0"/>
                </a:moveTo>
                <a:lnTo>
                  <a:pt x="3037458" y="0"/>
                </a:lnTo>
              </a:path>
            </a:pathLst>
          </a:custGeom>
          <a:ln w="9245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0"/>
          <p:cNvSpPr/>
          <p:nvPr/>
        </p:nvSpPr>
        <p:spPr>
          <a:xfrm>
            <a:off x="2087027" y="287964"/>
            <a:ext cx="153670" cy="21590"/>
          </a:xfrm>
          <a:custGeom>
            <a:avLst/>
            <a:gdLst/>
            <a:ahLst/>
            <a:cxnLst/>
            <a:rect l="l" t="t" r="r" b="b"/>
            <a:pathLst>
              <a:path w="153670" h="21590">
                <a:moveTo>
                  <a:pt x="94005" y="0"/>
                </a:moveTo>
                <a:lnTo>
                  <a:pt x="0" y="0"/>
                </a:lnTo>
                <a:lnTo>
                  <a:pt x="0" y="21424"/>
                </a:lnTo>
                <a:lnTo>
                  <a:pt x="153530" y="21424"/>
                </a:lnTo>
                <a:lnTo>
                  <a:pt x="152082" y="19634"/>
                </a:lnTo>
                <a:lnTo>
                  <a:pt x="142968" y="12306"/>
                </a:lnTo>
                <a:lnTo>
                  <a:pt x="130511" y="6030"/>
                </a:lnTo>
                <a:lnTo>
                  <a:pt x="114320" y="1648"/>
                </a:lnTo>
                <a:lnTo>
                  <a:pt x="9400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1"/>
          <p:cNvSpPr/>
          <p:nvPr/>
        </p:nvSpPr>
        <p:spPr>
          <a:xfrm>
            <a:off x="2084499" y="320946"/>
            <a:ext cx="174625" cy="163830"/>
          </a:xfrm>
          <a:custGeom>
            <a:avLst/>
            <a:gdLst/>
            <a:ahLst/>
            <a:cxnLst/>
            <a:rect l="l" t="t" r="r" b="b"/>
            <a:pathLst>
              <a:path w="174625" h="163830">
                <a:moveTo>
                  <a:pt x="163944" y="0"/>
                </a:moveTo>
                <a:lnTo>
                  <a:pt x="2527" y="0"/>
                </a:lnTo>
                <a:lnTo>
                  <a:pt x="2527" y="15836"/>
                </a:lnTo>
                <a:lnTo>
                  <a:pt x="62293" y="15836"/>
                </a:lnTo>
                <a:lnTo>
                  <a:pt x="71413" y="16092"/>
                </a:lnTo>
                <a:lnTo>
                  <a:pt x="107200" y="29603"/>
                </a:lnTo>
                <a:lnTo>
                  <a:pt x="109435" y="41097"/>
                </a:lnTo>
                <a:lnTo>
                  <a:pt x="6464" y="41097"/>
                </a:lnTo>
                <a:lnTo>
                  <a:pt x="6464" y="85432"/>
                </a:lnTo>
                <a:lnTo>
                  <a:pt x="109435" y="85432"/>
                </a:lnTo>
                <a:lnTo>
                  <a:pt x="108896" y="91937"/>
                </a:lnTo>
                <a:lnTo>
                  <a:pt x="71807" y="114192"/>
                </a:lnTo>
                <a:lnTo>
                  <a:pt x="58648" y="114617"/>
                </a:lnTo>
                <a:lnTo>
                  <a:pt x="0" y="114617"/>
                </a:lnTo>
                <a:lnTo>
                  <a:pt x="0" y="163436"/>
                </a:lnTo>
                <a:lnTo>
                  <a:pt x="96532" y="163436"/>
                </a:lnTo>
                <a:lnTo>
                  <a:pt x="109229" y="162817"/>
                </a:lnTo>
                <a:lnTo>
                  <a:pt x="151523" y="146608"/>
                </a:lnTo>
                <a:lnTo>
                  <a:pt x="173583" y="91007"/>
                </a:lnTo>
                <a:lnTo>
                  <a:pt x="174536" y="63550"/>
                </a:lnTo>
                <a:lnTo>
                  <a:pt x="174225" y="47411"/>
                </a:lnTo>
                <a:lnTo>
                  <a:pt x="172826" y="30884"/>
                </a:lnTo>
                <a:lnTo>
                  <a:pt x="169633" y="14803"/>
                </a:lnTo>
                <a:lnTo>
                  <a:pt x="16394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2"/>
          <p:cNvSpPr/>
          <p:nvPr/>
        </p:nvSpPr>
        <p:spPr>
          <a:xfrm>
            <a:off x="1380170" y="299553"/>
            <a:ext cx="241300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0919" y="0"/>
                </a:lnTo>
              </a:path>
            </a:pathLst>
          </a:custGeom>
          <a:ln w="19672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3"/>
          <p:cNvSpPr/>
          <p:nvPr/>
        </p:nvSpPr>
        <p:spPr>
          <a:xfrm>
            <a:off x="1393480" y="320946"/>
            <a:ext cx="328295" cy="347345"/>
          </a:xfrm>
          <a:custGeom>
            <a:avLst/>
            <a:gdLst/>
            <a:ahLst/>
            <a:cxnLst/>
            <a:rect l="l" t="t" r="r" b="b"/>
            <a:pathLst>
              <a:path w="328294" h="347344">
                <a:moveTo>
                  <a:pt x="247332" y="0"/>
                </a:moveTo>
                <a:lnTo>
                  <a:pt x="0" y="0"/>
                </a:lnTo>
                <a:lnTo>
                  <a:pt x="584" y="1447"/>
                </a:lnTo>
                <a:lnTo>
                  <a:pt x="1155" y="2768"/>
                </a:lnTo>
                <a:lnTo>
                  <a:pt x="2946" y="7365"/>
                </a:lnTo>
                <a:lnTo>
                  <a:pt x="19011" y="54178"/>
                </a:lnTo>
                <a:lnTo>
                  <a:pt x="131648" y="54178"/>
                </a:lnTo>
                <a:lnTo>
                  <a:pt x="171281" y="62202"/>
                </a:lnTo>
                <a:lnTo>
                  <a:pt x="203681" y="84069"/>
                </a:lnTo>
                <a:lnTo>
                  <a:pt x="225543" y="116473"/>
                </a:lnTo>
                <a:lnTo>
                  <a:pt x="233565" y="156108"/>
                </a:lnTo>
                <a:lnTo>
                  <a:pt x="225543" y="195715"/>
                </a:lnTo>
                <a:lnTo>
                  <a:pt x="203681" y="228095"/>
                </a:lnTo>
                <a:lnTo>
                  <a:pt x="171281" y="249945"/>
                </a:lnTo>
                <a:lnTo>
                  <a:pt x="131648" y="257962"/>
                </a:lnTo>
                <a:lnTo>
                  <a:pt x="88658" y="257962"/>
                </a:lnTo>
                <a:lnTo>
                  <a:pt x="15493" y="346824"/>
                </a:lnTo>
                <a:lnTo>
                  <a:pt x="145287" y="346824"/>
                </a:lnTo>
                <a:lnTo>
                  <a:pt x="190692" y="341176"/>
                </a:lnTo>
                <a:lnTo>
                  <a:pt x="232000" y="325112"/>
                </a:lnTo>
                <a:lnTo>
                  <a:pt x="267749" y="299951"/>
                </a:lnTo>
                <a:lnTo>
                  <a:pt x="296476" y="267011"/>
                </a:lnTo>
                <a:lnTo>
                  <a:pt x="316718" y="227611"/>
                </a:lnTo>
                <a:lnTo>
                  <a:pt x="327012" y="183070"/>
                </a:lnTo>
                <a:lnTo>
                  <a:pt x="327609" y="175552"/>
                </a:lnTo>
                <a:lnTo>
                  <a:pt x="327761" y="173621"/>
                </a:lnTo>
                <a:lnTo>
                  <a:pt x="327913" y="170446"/>
                </a:lnTo>
                <a:lnTo>
                  <a:pt x="328015" y="151511"/>
                </a:lnTo>
                <a:lnTo>
                  <a:pt x="322247" y="105886"/>
                </a:lnTo>
                <a:lnTo>
                  <a:pt x="305909" y="64463"/>
                </a:lnTo>
                <a:lnTo>
                  <a:pt x="280454" y="28686"/>
                </a:lnTo>
                <a:lnTo>
                  <a:pt x="247332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4"/>
          <p:cNvSpPr/>
          <p:nvPr/>
        </p:nvSpPr>
        <p:spPr>
          <a:xfrm>
            <a:off x="3336237" y="287964"/>
            <a:ext cx="176530" cy="21590"/>
          </a:xfrm>
          <a:custGeom>
            <a:avLst/>
            <a:gdLst/>
            <a:ahLst/>
            <a:cxnLst/>
            <a:rect l="l" t="t" r="r" b="b"/>
            <a:pathLst>
              <a:path w="176529" h="21590">
                <a:moveTo>
                  <a:pt x="175945" y="0"/>
                </a:moveTo>
                <a:lnTo>
                  <a:pt x="20218" y="0"/>
                </a:lnTo>
                <a:lnTo>
                  <a:pt x="11531" y="4203"/>
                </a:lnTo>
                <a:lnTo>
                  <a:pt x="6489" y="9537"/>
                </a:lnTo>
                <a:lnTo>
                  <a:pt x="3009" y="13271"/>
                </a:lnTo>
                <a:lnTo>
                  <a:pt x="1092" y="17310"/>
                </a:lnTo>
                <a:lnTo>
                  <a:pt x="0" y="21424"/>
                </a:lnTo>
                <a:lnTo>
                  <a:pt x="175945" y="21424"/>
                </a:lnTo>
                <a:lnTo>
                  <a:pt x="17594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5"/>
          <p:cNvSpPr/>
          <p:nvPr/>
        </p:nvSpPr>
        <p:spPr>
          <a:xfrm>
            <a:off x="3334865" y="320946"/>
            <a:ext cx="177800" cy="163830"/>
          </a:xfrm>
          <a:custGeom>
            <a:avLst/>
            <a:gdLst/>
            <a:ahLst/>
            <a:cxnLst/>
            <a:rect l="l" t="t" r="r" b="b"/>
            <a:pathLst>
              <a:path w="177800" h="163830">
                <a:moveTo>
                  <a:pt x="177317" y="0"/>
                </a:moveTo>
                <a:lnTo>
                  <a:pt x="25" y="0"/>
                </a:lnTo>
                <a:lnTo>
                  <a:pt x="0" y="163436"/>
                </a:lnTo>
                <a:lnTo>
                  <a:pt x="63411" y="163436"/>
                </a:lnTo>
                <a:lnTo>
                  <a:pt x="63411" y="20904"/>
                </a:lnTo>
                <a:lnTo>
                  <a:pt x="65087" y="18656"/>
                </a:lnTo>
                <a:lnTo>
                  <a:pt x="67602" y="15570"/>
                </a:lnTo>
                <a:lnTo>
                  <a:pt x="177317" y="15570"/>
                </a:lnTo>
                <a:lnTo>
                  <a:pt x="177317" y="0"/>
                </a:lnTo>
                <a:close/>
              </a:path>
              <a:path w="177800" h="163830">
                <a:moveTo>
                  <a:pt x="177317" y="15570"/>
                </a:moveTo>
                <a:lnTo>
                  <a:pt x="67602" y="15570"/>
                </a:lnTo>
                <a:lnTo>
                  <a:pt x="72669" y="15836"/>
                </a:lnTo>
                <a:lnTo>
                  <a:pt x="177317" y="15836"/>
                </a:lnTo>
                <a:lnTo>
                  <a:pt x="177317" y="1557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6"/>
          <p:cNvSpPr/>
          <p:nvPr/>
        </p:nvSpPr>
        <p:spPr>
          <a:xfrm>
            <a:off x="3929822" y="287964"/>
            <a:ext cx="187960" cy="21590"/>
          </a:xfrm>
          <a:custGeom>
            <a:avLst/>
            <a:gdLst/>
            <a:ahLst/>
            <a:cxnLst/>
            <a:rect l="l" t="t" r="r" b="b"/>
            <a:pathLst>
              <a:path w="187960" h="21590">
                <a:moveTo>
                  <a:pt x="140614" y="0"/>
                </a:moveTo>
                <a:lnTo>
                  <a:pt x="32004" y="0"/>
                </a:lnTo>
                <a:lnTo>
                  <a:pt x="22845" y="906"/>
                </a:lnTo>
                <a:lnTo>
                  <a:pt x="0" y="21424"/>
                </a:lnTo>
                <a:lnTo>
                  <a:pt x="187502" y="21424"/>
                </a:lnTo>
                <a:lnTo>
                  <a:pt x="152144" y="489"/>
                </a:lnTo>
                <a:lnTo>
                  <a:pt x="14061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7"/>
          <p:cNvSpPr/>
          <p:nvPr/>
        </p:nvSpPr>
        <p:spPr>
          <a:xfrm>
            <a:off x="3927892" y="320946"/>
            <a:ext cx="198755" cy="163830"/>
          </a:xfrm>
          <a:custGeom>
            <a:avLst/>
            <a:gdLst/>
            <a:ahLst/>
            <a:cxnLst/>
            <a:rect l="l" t="t" r="r" b="b"/>
            <a:pathLst>
              <a:path w="198754" h="163830">
                <a:moveTo>
                  <a:pt x="194348" y="0"/>
                </a:moveTo>
                <a:lnTo>
                  <a:pt x="101" y="0"/>
                </a:lnTo>
                <a:lnTo>
                  <a:pt x="0" y="163436"/>
                </a:lnTo>
                <a:lnTo>
                  <a:pt x="63423" y="163436"/>
                </a:lnTo>
                <a:lnTo>
                  <a:pt x="63423" y="106768"/>
                </a:lnTo>
                <a:lnTo>
                  <a:pt x="146189" y="106768"/>
                </a:lnTo>
                <a:lnTo>
                  <a:pt x="190457" y="82345"/>
                </a:lnTo>
                <a:lnTo>
                  <a:pt x="196589" y="58496"/>
                </a:lnTo>
                <a:lnTo>
                  <a:pt x="124587" y="58496"/>
                </a:lnTo>
                <a:lnTo>
                  <a:pt x="116725" y="57924"/>
                </a:lnTo>
                <a:lnTo>
                  <a:pt x="63423" y="57924"/>
                </a:lnTo>
                <a:lnTo>
                  <a:pt x="63423" y="23139"/>
                </a:lnTo>
                <a:lnTo>
                  <a:pt x="64249" y="15836"/>
                </a:lnTo>
                <a:lnTo>
                  <a:pt x="197419" y="15836"/>
                </a:lnTo>
                <a:lnTo>
                  <a:pt x="197348" y="15001"/>
                </a:lnTo>
                <a:lnTo>
                  <a:pt x="196082" y="7005"/>
                </a:lnTo>
                <a:lnTo>
                  <a:pt x="194348" y="0"/>
                </a:lnTo>
                <a:close/>
              </a:path>
              <a:path w="198754" h="163830">
                <a:moveTo>
                  <a:pt x="197419" y="15836"/>
                </a:moveTo>
                <a:lnTo>
                  <a:pt x="124028" y="15836"/>
                </a:lnTo>
                <a:lnTo>
                  <a:pt x="129349" y="20345"/>
                </a:lnTo>
                <a:lnTo>
                  <a:pt x="134404" y="24536"/>
                </a:lnTo>
                <a:lnTo>
                  <a:pt x="134950" y="30708"/>
                </a:lnTo>
                <a:lnTo>
                  <a:pt x="134950" y="43903"/>
                </a:lnTo>
                <a:lnTo>
                  <a:pt x="133007" y="49517"/>
                </a:lnTo>
                <a:lnTo>
                  <a:pt x="129921" y="52882"/>
                </a:lnTo>
                <a:lnTo>
                  <a:pt x="124587" y="58496"/>
                </a:lnTo>
                <a:lnTo>
                  <a:pt x="196589" y="58496"/>
                </a:lnTo>
                <a:lnTo>
                  <a:pt x="197953" y="47801"/>
                </a:lnTo>
                <a:lnTo>
                  <a:pt x="198386" y="34366"/>
                </a:lnTo>
                <a:lnTo>
                  <a:pt x="198135" y="24536"/>
                </a:lnTo>
                <a:lnTo>
                  <a:pt x="198042" y="23139"/>
                </a:lnTo>
                <a:lnTo>
                  <a:pt x="197419" y="1583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364562" y="1052736"/>
            <a:ext cx="8568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seo-optimo.ru/wp-content/uploads/2016/11/icon-rinok-e147850423284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9667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363926" y="6333587"/>
            <a:ext cx="84659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http://st.depositphotos.com/2398103/5098/v/950/depositphotos_50989355-stock-illustration-vector-iso-9001-ic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822" y="6332357"/>
            <a:ext cx="1005878" cy="52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16053" y="6360880"/>
            <a:ext cx="7108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менеджмента качества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71953" y="1124744"/>
            <a:ext cx="6914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Наша продукция</a:t>
            </a:r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760125" y="1586409"/>
            <a:ext cx="2399444" cy="132024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FUFUHC</a:t>
            </a:r>
            <a:endParaRPr lang="ru-RU" dirty="0"/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779649" y="2961395"/>
            <a:ext cx="2410182" cy="11217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3435074" y="4788424"/>
            <a:ext cx="2349203" cy="155258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797059" y="4249816"/>
            <a:ext cx="2392771" cy="8309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ЕЕ</a:t>
            </a:r>
            <a:endParaRPr lang="ru-RU" dirty="0"/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3502548" y="2889494"/>
            <a:ext cx="2281729" cy="7460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TextBox 49"/>
          <p:cNvSpPr txBox="1"/>
          <p:nvPr/>
        </p:nvSpPr>
        <p:spPr>
          <a:xfrm>
            <a:off x="661336" y="1707922"/>
            <a:ext cx="25680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АГРС «РЕСУРС» , отдельные узлы и блоки для капремонта</a:t>
            </a:r>
            <a:endParaRPr lang="ru-RU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79649" y="2968260"/>
            <a:ext cx="25184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САУ  ТП «РЕСУРС»   (в т. ч. производство шкафов автоматики и ПО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699179" y="3038237"/>
            <a:ext cx="1975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БЛОК-БОКС многоцелевой</a:t>
            </a:r>
            <a:endParaRPr lang="ru-RU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87739" y="4249817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Емкости (сосуды) под давлением</a:t>
            </a:r>
            <a:endParaRPr lang="ru-RU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419276" y="4763927"/>
            <a:ext cx="2448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Узлы подготовки пускового, топливного, импульсного газа, на собственные нужды нужды</a:t>
            </a:r>
            <a:endParaRPr lang="ru-RU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3479076" y="3694231"/>
            <a:ext cx="2281728" cy="10696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Фи</a:t>
            </a:r>
            <a:endParaRPr lang="ru-RU" dirty="0"/>
          </a:p>
        </p:txBody>
      </p:sp>
      <p:sp>
        <p:nvSpPr>
          <p:cNvPr id="58" name="TextBox 57"/>
          <p:cNvSpPr txBox="1"/>
          <p:nvPr/>
        </p:nvSpPr>
        <p:spPr>
          <a:xfrm>
            <a:off x="3796988" y="3711207"/>
            <a:ext cx="15998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Блоки очистки и учета газа для АГНКС</a:t>
            </a:r>
            <a:endParaRPr lang="ru-RU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6170502" y="1619039"/>
            <a:ext cx="1944216" cy="12241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Фи</a:t>
            </a:r>
            <a:endParaRPr lang="ru-RU" dirty="0"/>
          </a:p>
        </p:txBody>
      </p:sp>
      <p:sp>
        <p:nvSpPr>
          <p:cNvPr id="75" name="TextBox 74"/>
          <p:cNvSpPr txBox="1"/>
          <p:nvPr/>
        </p:nvSpPr>
        <p:spPr>
          <a:xfrm>
            <a:off x="6342687" y="1909510"/>
            <a:ext cx="15998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БУРГ, ШУРГ, ГРП, ГРПШ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797061" y="5211080"/>
            <a:ext cx="2362508" cy="10555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TextBox 58"/>
          <p:cNvSpPr txBox="1"/>
          <p:nvPr/>
        </p:nvSpPr>
        <p:spPr>
          <a:xfrm>
            <a:off x="925137" y="5154273"/>
            <a:ext cx="20775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Автономная установка катодной защиты </a:t>
            </a:r>
          </a:p>
          <a:p>
            <a:pPr algn="ctr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(АУКЗ)</a:t>
            </a:r>
            <a:endParaRPr lang="ru-RU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3434123" y="1586409"/>
            <a:ext cx="2371634" cy="11987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TextBox 68"/>
          <p:cNvSpPr txBox="1"/>
          <p:nvPr/>
        </p:nvSpPr>
        <p:spPr>
          <a:xfrm>
            <a:off x="3512665" y="1646366"/>
            <a:ext cx="2293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Газо</a:t>
            </a:r>
            <a:endParaRPr lang="ru-RU" sz="16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измерительная станция</a:t>
            </a:r>
          </a:p>
          <a:p>
            <a:pPr algn="ctr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(ГИС)</a:t>
            </a: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6155738" y="3063249"/>
            <a:ext cx="2030548" cy="10696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Фи</a:t>
            </a:r>
            <a:endParaRPr lang="ru-RU" dirty="0"/>
          </a:p>
        </p:txBody>
      </p:sp>
      <p:sp>
        <p:nvSpPr>
          <p:cNvPr id="65" name="TextBox 64"/>
          <p:cNvSpPr txBox="1"/>
          <p:nvPr/>
        </p:nvSpPr>
        <p:spPr>
          <a:xfrm>
            <a:off x="6371089" y="3213125"/>
            <a:ext cx="1599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Блочно</a:t>
            </a: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модульные котельные</a:t>
            </a:r>
            <a:endParaRPr lang="ru-RU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68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2" y="1768954"/>
            <a:ext cx="8332812" cy="4468357"/>
          </a:xfrm>
          <a:prstGeom prst="rect">
            <a:avLst/>
          </a:prstGeom>
        </p:spPr>
      </p:pic>
      <p:sp>
        <p:nvSpPr>
          <p:cNvPr id="4" name="object 5"/>
          <p:cNvSpPr/>
          <p:nvPr/>
        </p:nvSpPr>
        <p:spPr>
          <a:xfrm>
            <a:off x="1084501" y="309503"/>
            <a:ext cx="133350" cy="433070"/>
          </a:xfrm>
          <a:custGeom>
            <a:avLst/>
            <a:gdLst/>
            <a:ahLst/>
            <a:cxnLst/>
            <a:rect l="l" t="t" r="r" b="b"/>
            <a:pathLst>
              <a:path w="133350" h="433069">
                <a:moveTo>
                  <a:pt x="40424" y="0"/>
                </a:moveTo>
                <a:lnTo>
                  <a:pt x="23204" y="41048"/>
                </a:lnTo>
                <a:lnTo>
                  <a:pt x="10520" y="84221"/>
                </a:lnTo>
                <a:lnTo>
                  <a:pt x="2681" y="129235"/>
                </a:lnTo>
                <a:lnTo>
                  <a:pt x="0" y="175806"/>
                </a:lnTo>
                <a:lnTo>
                  <a:pt x="2849" y="223919"/>
                </a:lnTo>
                <a:lnTo>
                  <a:pt x="11167" y="270340"/>
                </a:lnTo>
                <a:lnTo>
                  <a:pt x="24634" y="314799"/>
                </a:lnTo>
                <a:lnTo>
                  <a:pt x="42922" y="356950"/>
                </a:lnTo>
                <a:lnTo>
                  <a:pt x="65701" y="396465"/>
                </a:lnTo>
                <a:lnTo>
                  <a:pt x="92646" y="433019"/>
                </a:lnTo>
                <a:lnTo>
                  <a:pt x="132892" y="352971"/>
                </a:lnTo>
                <a:lnTo>
                  <a:pt x="110581" y="313001"/>
                </a:lnTo>
                <a:lnTo>
                  <a:pt x="94000" y="269817"/>
                </a:lnTo>
                <a:lnTo>
                  <a:pt x="83669" y="223900"/>
                </a:lnTo>
                <a:lnTo>
                  <a:pt x="80111" y="175806"/>
                </a:lnTo>
                <a:lnTo>
                  <a:pt x="81470" y="146234"/>
                </a:lnTo>
                <a:lnTo>
                  <a:pt x="85450" y="117424"/>
                </a:lnTo>
                <a:lnTo>
                  <a:pt x="91904" y="89481"/>
                </a:lnTo>
                <a:lnTo>
                  <a:pt x="100685" y="62509"/>
                </a:lnTo>
                <a:lnTo>
                  <a:pt x="80605" y="48206"/>
                </a:lnTo>
                <a:lnTo>
                  <a:pt x="64101" y="32721"/>
                </a:lnTo>
                <a:lnTo>
                  <a:pt x="50824" y="16503"/>
                </a:lnTo>
                <a:lnTo>
                  <a:pt x="40424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/>
          <p:nvPr/>
        </p:nvSpPr>
        <p:spPr>
          <a:xfrm>
            <a:off x="1271953" y="81132"/>
            <a:ext cx="621030" cy="808355"/>
          </a:xfrm>
          <a:custGeom>
            <a:avLst/>
            <a:gdLst/>
            <a:ahLst/>
            <a:cxnLst/>
            <a:rect l="l" t="t" r="r" b="b"/>
            <a:pathLst>
              <a:path w="621029" h="808355">
                <a:moveTo>
                  <a:pt x="50622" y="682447"/>
                </a:moveTo>
                <a:lnTo>
                  <a:pt x="0" y="745070"/>
                </a:lnTo>
                <a:lnTo>
                  <a:pt x="38953" y="767009"/>
                </a:lnTo>
                <a:lnTo>
                  <a:pt x="80404" y="784623"/>
                </a:lnTo>
                <a:lnTo>
                  <a:pt x="124050" y="797596"/>
                </a:lnTo>
                <a:lnTo>
                  <a:pt x="169591" y="805612"/>
                </a:lnTo>
                <a:lnTo>
                  <a:pt x="216725" y="808355"/>
                </a:lnTo>
                <a:lnTo>
                  <a:pt x="263897" y="805612"/>
                </a:lnTo>
                <a:lnTo>
                  <a:pt x="309285" y="797662"/>
                </a:lnTo>
                <a:lnTo>
                  <a:pt x="352894" y="784754"/>
                </a:lnTo>
                <a:lnTo>
                  <a:pt x="394314" y="767212"/>
                </a:lnTo>
                <a:lnTo>
                  <a:pt x="433240" y="745343"/>
                </a:lnTo>
                <a:lnTo>
                  <a:pt x="457099" y="728243"/>
                </a:lnTo>
                <a:lnTo>
                  <a:pt x="216725" y="728243"/>
                </a:lnTo>
                <a:lnTo>
                  <a:pt x="171987" y="725173"/>
                </a:lnTo>
                <a:lnTo>
                  <a:pt x="129120" y="716241"/>
                </a:lnTo>
                <a:lnTo>
                  <a:pt x="88530" y="701861"/>
                </a:lnTo>
                <a:lnTo>
                  <a:pt x="50622" y="682447"/>
                </a:lnTo>
                <a:close/>
              </a:path>
              <a:path w="621029" h="808355">
                <a:moveTo>
                  <a:pt x="457099" y="80111"/>
                </a:moveTo>
                <a:lnTo>
                  <a:pt x="216725" y="80111"/>
                </a:lnTo>
                <a:lnTo>
                  <a:pt x="264611" y="83625"/>
                </a:lnTo>
                <a:lnTo>
                  <a:pt x="310317" y="93832"/>
                </a:lnTo>
                <a:lnTo>
                  <a:pt x="353339" y="110232"/>
                </a:lnTo>
                <a:lnTo>
                  <a:pt x="393179" y="132322"/>
                </a:lnTo>
                <a:lnTo>
                  <a:pt x="429333" y="159602"/>
                </a:lnTo>
                <a:lnTo>
                  <a:pt x="461300" y="191569"/>
                </a:lnTo>
                <a:lnTo>
                  <a:pt x="488580" y="227723"/>
                </a:lnTo>
                <a:lnTo>
                  <a:pt x="510670" y="267563"/>
                </a:lnTo>
                <a:lnTo>
                  <a:pt x="527070" y="310585"/>
                </a:lnTo>
                <a:lnTo>
                  <a:pt x="537277" y="356291"/>
                </a:lnTo>
                <a:lnTo>
                  <a:pt x="540791" y="404177"/>
                </a:lnTo>
                <a:lnTo>
                  <a:pt x="537277" y="452066"/>
                </a:lnTo>
                <a:lnTo>
                  <a:pt x="527070" y="497773"/>
                </a:lnTo>
                <a:lnTo>
                  <a:pt x="510670" y="540797"/>
                </a:lnTo>
                <a:lnTo>
                  <a:pt x="488580" y="580636"/>
                </a:lnTo>
                <a:lnTo>
                  <a:pt x="461300" y="616790"/>
                </a:lnTo>
                <a:lnTo>
                  <a:pt x="429333" y="648757"/>
                </a:lnTo>
                <a:lnTo>
                  <a:pt x="393179" y="676035"/>
                </a:lnTo>
                <a:lnTo>
                  <a:pt x="353339" y="698124"/>
                </a:lnTo>
                <a:lnTo>
                  <a:pt x="310317" y="714523"/>
                </a:lnTo>
                <a:lnTo>
                  <a:pt x="264611" y="724729"/>
                </a:lnTo>
                <a:lnTo>
                  <a:pt x="216725" y="728243"/>
                </a:lnTo>
                <a:lnTo>
                  <a:pt x="457099" y="728243"/>
                </a:lnTo>
                <a:lnTo>
                  <a:pt x="502386" y="689843"/>
                </a:lnTo>
                <a:lnTo>
                  <a:pt x="531995" y="656823"/>
                </a:lnTo>
                <a:lnTo>
                  <a:pt x="557888" y="620697"/>
                </a:lnTo>
                <a:lnTo>
                  <a:pt x="579758" y="581772"/>
                </a:lnTo>
                <a:lnTo>
                  <a:pt x="597300" y="540351"/>
                </a:lnTo>
                <a:lnTo>
                  <a:pt x="610209" y="496741"/>
                </a:lnTo>
                <a:lnTo>
                  <a:pt x="618178" y="451248"/>
                </a:lnTo>
                <a:lnTo>
                  <a:pt x="620903" y="404177"/>
                </a:lnTo>
                <a:lnTo>
                  <a:pt x="618178" y="357106"/>
                </a:lnTo>
                <a:lnTo>
                  <a:pt x="610209" y="311613"/>
                </a:lnTo>
                <a:lnTo>
                  <a:pt x="597300" y="268003"/>
                </a:lnTo>
                <a:lnTo>
                  <a:pt x="579758" y="226582"/>
                </a:lnTo>
                <a:lnTo>
                  <a:pt x="557888" y="187657"/>
                </a:lnTo>
                <a:lnTo>
                  <a:pt x="531995" y="151531"/>
                </a:lnTo>
                <a:lnTo>
                  <a:pt x="502386" y="118511"/>
                </a:lnTo>
                <a:lnTo>
                  <a:pt x="469366" y="88903"/>
                </a:lnTo>
                <a:lnTo>
                  <a:pt x="457099" y="80111"/>
                </a:lnTo>
                <a:close/>
              </a:path>
              <a:path w="621029" h="808355">
                <a:moveTo>
                  <a:pt x="216725" y="0"/>
                </a:moveTo>
                <a:lnTo>
                  <a:pt x="167981" y="2932"/>
                </a:lnTo>
                <a:lnTo>
                  <a:pt x="120954" y="11499"/>
                </a:lnTo>
                <a:lnTo>
                  <a:pt x="75975" y="25353"/>
                </a:lnTo>
                <a:lnTo>
                  <a:pt x="33375" y="44145"/>
                </a:lnTo>
                <a:lnTo>
                  <a:pt x="51633" y="55648"/>
                </a:lnTo>
                <a:lnTo>
                  <a:pt x="66547" y="70516"/>
                </a:lnTo>
                <a:lnTo>
                  <a:pt x="78452" y="87889"/>
                </a:lnTo>
                <a:lnTo>
                  <a:pt x="87680" y="106908"/>
                </a:lnTo>
                <a:lnTo>
                  <a:pt x="118075" y="95456"/>
                </a:lnTo>
                <a:lnTo>
                  <a:pt x="149826" y="87052"/>
                </a:lnTo>
                <a:lnTo>
                  <a:pt x="182765" y="81876"/>
                </a:lnTo>
                <a:lnTo>
                  <a:pt x="216725" y="80111"/>
                </a:lnTo>
                <a:lnTo>
                  <a:pt x="457099" y="80111"/>
                </a:lnTo>
                <a:lnTo>
                  <a:pt x="433240" y="63011"/>
                </a:lnTo>
                <a:lnTo>
                  <a:pt x="394314" y="41142"/>
                </a:lnTo>
                <a:lnTo>
                  <a:pt x="352894" y="23600"/>
                </a:lnTo>
                <a:lnTo>
                  <a:pt x="309285" y="10692"/>
                </a:lnTo>
                <a:lnTo>
                  <a:pt x="263794" y="2724"/>
                </a:lnTo>
                <a:lnTo>
                  <a:pt x="216725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/>
          <p:nvPr/>
        </p:nvSpPr>
        <p:spPr>
          <a:xfrm>
            <a:off x="1084692" y="16883"/>
            <a:ext cx="266700" cy="386715"/>
          </a:xfrm>
          <a:custGeom>
            <a:avLst/>
            <a:gdLst/>
            <a:ahLst/>
            <a:cxnLst/>
            <a:rect l="l" t="t" r="r" b="b"/>
            <a:pathLst>
              <a:path w="266700" h="386715">
                <a:moveTo>
                  <a:pt x="0" y="0"/>
                </a:moveTo>
                <a:lnTo>
                  <a:pt x="8730" y="115704"/>
                </a:lnTo>
                <a:lnTo>
                  <a:pt x="24649" y="180493"/>
                </a:lnTo>
                <a:lnTo>
                  <a:pt x="59462" y="217968"/>
                </a:lnTo>
                <a:lnTo>
                  <a:pt x="124879" y="251726"/>
                </a:lnTo>
                <a:lnTo>
                  <a:pt x="186188" y="292058"/>
                </a:lnTo>
                <a:lnTo>
                  <a:pt x="226109" y="336162"/>
                </a:lnTo>
                <a:lnTo>
                  <a:pt x="247767" y="371684"/>
                </a:lnTo>
                <a:lnTo>
                  <a:pt x="254292" y="386270"/>
                </a:lnTo>
                <a:lnTo>
                  <a:pt x="266307" y="308917"/>
                </a:lnTo>
                <a:lnTo>
                  <a:pt x="262308" y="264699"/>
                </a:lnTo>
                <a:lnTo>
                  <a:pt x="235093" y="237026"/>
                </a:lnTo>
                <a:lnTo>
                  <a:pt x="177457" y="209308"/>
                </a:lnTo>
                <a:lnTo>
                  <a:pt x="90322" y="150340"/>
                </a:lnTo>
                <a:lnTo>
                  <a:pt x="35921" y="81308"/>
                </a:lnTo>
                <a:lnTo>
                  <a:pt x="7925" y="23949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/>
        </p:nvSpPr>
        <p:spPr>
          <a:xfrm>
            <a:off x="1128926" y="223067"/>
            <a:ext cx="200025" cy="224790"/>
          </a:xfrm>
          <a:custGeom>
            <a:avLst/>
            <a:gdLst/>
            <a:ahLst/>
            <a:cxnLst/>
            <a:rect l="l" t="t" r="r" b="b"/>
            <a:pathLst>
              <a:path w="200025" h="224790">
                <a:moveTo>
                  <a:pt x="2387" y="0"/>
                </a:moveTo>
                <a:lnTo>
                  <a:pt x="0" y="50276"/>
                </a:lnTo>
                <a:lnTo>
                  <a:pt x="7287" y="80648"/>
                </a:lnTo>
                <a:lnTo>
                  <a:pt x="31523" y="103366"/>
                </a:lnTo>
                <a:lnTo>
                  <a:pt x="79984" y="130683"/>
                </a:lnTo>
                <a:lnTo>
                  <a:pt x="134107" y="164315"/>
                </a:lnTo>
                <a:lnTo>
                  <a:pt x="171290" y="194497"/>
                </a:lnTo>
                <a:lnTo>
                  <a:pt x="192725" y="216254"/>
                </a:lnTo>
                <a:lnTo>
                  <a:pt x="199606" y="224612"/>
                </a:lnTo>
                <a:lnTo>
                  <a:pt x="182521" y="162086"/>
                </a:lnTo>
                <a:lnTo>
                  <a:pt x="164795" y="125504"/>
                </a:lnTo>
                <a:lnTo>
                  <a:pt x="135601" y="100700"/>
                </a:lnTo>
                <a:lnTo>
                  <a:pt x="57509" y="59348"/>
                </a:lnTo>
                <a:lnTo>
                  <a:pt x="35601" y="44235"/>
                </a:lnTo>
                <a:lnTo>
                  <a:pt x="17518" y="25381"/>
                </a:lnTo>
                <a:lnTo>
                  <a:pt x="238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/>
          <p:nvPr/>
        </p:nvSpPr>
        <p:spPr>
          <a:xfrm>
            <a:off x="1131199" y="41178"/>
            <a:ext cx="219710" cy="252095"/>
          </a:xfrm>
          <a:custGeom>
            <a:avLst/>
            <a:gdLst/>
            <a:ahLst/>
            <a:cxnLst/>
            <a:rect l="l" t="t" r="r" b="b"/>
            <a:pathLst>
              <a:path w="219710" h="252094">
                <a:moveTo>
                  <a:pt x="0" y="0"/>
                </a:moveTo>
                <a:lnTo>
                  <a:pt x="23521" y="70005"/>
                </a:lnTo>
                <a:lnTo>
                  <a:pt x="46248" y="109701"/>
                </a:lnTo>
                <a:lnTo>
                  <a:pt x="81579" y="133811"/>
                </a:lnTo>
                <a:lnTo>
                  <a:pt x="142913" y="157060"/>
                </a:lnTo>
                <a:lnTo>
                  <a:pt x="175384" y="179141"/>
                </a:lnTo>
                <a:lnTo>
                  <a:pt x="199210" y="210978"/>
                </a:lnTo>
                <a:lnTo>
                  <a:pt x="213880" y="239596"/>
                </a:lnTo>
                <a:lnTo>
                  <a:pt x="218884" y="252018"/>
                </a:lnTo>
                <a:lnTo>
                  <a:pt x="219425" y="179121"/>
                </a:lnTo>
                <a:lnTo>
                  <a:pt x="212780" y="139569"/>
                </a:lnTo>
                <a:lnTo>
                  <a:pt x="192808" y="119634"/>
                </a:lnTo>
                <a:lnTo>
                  <a:pt x="153365" y="105587"/>
                </a:lnTo>
                <a:lnTo>
                  <a:pt x="84101" y="75218"/>
                </a:lnTo>
                <a:lnTo>
                  <a:pt x="36415" y="40463"/>
                </a:lnTo>
                <a:lnTo>
                  <a:pt x="8863" y="11874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/>
          <p:cNvSpPr/>
          <p:nvPr/>
        </p:nvSpPr>
        <p:spPr>
          <a:xfrm>
            <a:off x="1097621" y="485310"/>
            <a:ext cx="402590" cy="497840"/>
          </a:xfrm>
          <a:custGeom>
            <a:avLst/>
            <a:gdLst/>
            <a:ahLst/>
            <a:cxnLst/>
            <a:rect l="l" t="t" r="r" b="b"/>
            <a:pathLst>
              <a:path w="402589" h="497839">
                <a:moveTo>
                  <a:pt x="257797" y="0"/>
                </a:moveTo>
                <a:lnTo>
                  <a:pt x="250151" y="0"/>
                </a:lnTo>
                <a:lnTo>
                  <a:pt x="0" y="497763"/>
                </a:lnTo>
                <a:lnTo>
                  <a:pt x="402336" y="127"/>
                </a:lnTo>
                <a:lnTo>
                  <a:pt x="25779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/>
          <p:cNvSpPr/>
          <p:nvPr/>
        </p:nvSpPr>
        <p:spPr>
          <a:xfrm>
            <a:off x="2089999" y="68318"/>
            <a:ext cx="3034106" cy="972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2"/>
          <p:cNvSpPr/>
          <p:nvPr/>
        </p:nvSpPr>
        <p:spPr>
          <a:xfrm>
            <a:off x="2084169" y="665878"/>
            <a:ext cx="3035846" cy="2241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3"/>
          <p:cNvSpPr/>
          <p:nvPr/>
        </p:nvSpPr>
        <p:spPr>
          <a:xfrm>
            <a:off x="2310839" y="406900"/>
            <a:ext cx="0" cy="77470"/>
          </a:xfrm>
          <a:custGeom>
            <a:avLst/>
            <a:gdLst/>
            <a:ahLst/>
            <a:cxnLst/>
            <a:rect l="l" t="t" r="r" b="b"/>
            <a:pathLst>
              <a:path h="77469">
                <a:moveTo>
                  <a:pt x="0" y="0"/>
                </a:moveTo>
                <a:lnTo>
                  <a:pt x="0" y="7747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4"/>
          <p:cNvSpPr/>
          <p:nvPr/>
        </p:nvSpPr>
        <p:spPr>
          <a:xfrm>
            <a:off x="2279127" y="382135"/>
            <a:ext cx="198120" cy="0"/>
          </a:xfrm>
          <a:custGeom>
            <a:avLst/>
            <a:gdLst/>
            <a:ahLst/>
            <a:cxnLst/>
            <a:rect l="l" t="t" r="r" b="b"/>
            <a:pathLst>
              <a:path w="198120">
                <a:moveTo>
                  <a:pt x="0" y="0"/>
                </a:moveTo>
                <a:lnTo>
                  <a:pt x="198107" y="0"/>
                </a:lnTo>
              </a:path>
            </a:pathLst>
          </a:custGeom>
          <a:ln w="49529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5"/>
          <p:cNvSpPr/>
          <p:nvPr/>
        </p:nvSpPr>
        <p:spPr>
          <a:xfrm>
            <a:off x="2310839" y="287520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85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/>
          <p:cNvSpPr/>
          <p:nvPr/>
        </p:nvSpPr>
        <p:spPr>
          <a:xfrm>
            <a:off x="2445522" y="406366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8003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7"/>
          <p:cNvSpPr/>
          <p:nvPr/>
        </p:nvSpPr>
        <p:spPr>
          <a:xfrm>
            <a:off x="2445522" y="287964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596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/>
          <p:cNvSpPr/>
          <p:nvPr/>
        </p:nvSpPr>
        <p:spPr>
          <a:xfrm>
            <a:off x="2502952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05" y="0"/>
                </a:moveTo>
                <a:lnTo>
                  <a:pt x="25247" y="0"/>
                </a:lnTo>
                <a:lnTo>
                  <a:pt x="15709" y="1117"/>
                </a:lnTo>
                <a:lnTo>
                  <a:pt x="1117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688" y="196405"/>
                </a:lnTo>
                <a:lnTo>
                  <a:pt x="174243" y="196405"/>
                </a:lnTo>
                <a:lnTo>
                  <a:pt x="174243" y="148996"/>
                </a:lnTo>
                <a:lnTo>
                  <a:pt x="69316" y="148996"/>
                </a:lnTo>
                <a:lnTo>
                  <a:pt x="66217" y="146189"/>
                </a:lnTo>
                <a:lnTo>
                  <a:pt x="64820" y="145072"/>
                </a:lnTo>
                <a:lnTo>
                  <a:pt x="63411" y="142824"/>
                </a:lnTo>
                <a:lnTo>
                  <a:pt x="63411" y="117563"/>
                </a:lnTo>
                <a:lnTo>
                  <a:pt x="170599" y="117563"/>
                </a:lnTo>
                <a:lnTo>
                  <a:pt x="170599" y="74917"/>
                </a:lnTo>
                <a:lnTo>
                  <a:pt x="63411" y="74917"/>
                </a:lnTo>
                <a:lnTo>
                  <a:pt x="63411" y="53022"/>
                </a:lnTo>
                <a:lnTo>
                  <a:pt x="66497" y="50507"/>
                </a:lnTo>
                <a:lnTo>
                  <a:pt x="68745" y="48539"/>
                </a:lnTo>
                <a:lnTo>
                  <a:pt x="72669" y="47701"/>
                </a:lnTo>
                <a:lnTo>
                  <a:pt x="173405" y="47701"/>
                </a:lnTo>
                <a:lnTo>
                  <a:pt x="173405" y="0"/>
                </a:lnTo>
                <a:close/>
              </a:path>
              <a:path w="174625" h="196850">
                <a:moveTo>
                  <a:pt x="174243" y="148717"/>
                </a:moveTo>
                <a:lnTo>
                  <a:pt x="74358" y="148717"/>
                </a:lnTo>
                <a:lnTo>
                  <a:pt x="69316" y="148996"/>
                </a:lnTo>
                <a:lnTo>
                  <a:pt x="174243" y="148996"/>
                </a:lnTo>
                <a:lnTo>
                  <a:pt x="174243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9"/>
          <p:cNvSpPr/>
          <p:nvPr/>
        </p:nvSpPr>
        <p:spPr>
          <a:xfrm>
            <a:off x="269760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1" y="906"/>
                </a:lnTo>
                <a:lnTo>
                  <a:pt x="279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89" y="139738"/>
                </a:lnTo>
                <a:lnTo>
                  <a:pt x="190444" y="115314"/>
                </a:lnTo>
                <a:lnTo>
                  <a:pt x="196577" y="91465"/>
                </a:lnTo>
                <a:lnTo>
                  <a:pt x="124587" y="91465"/>
                </a:lnTo>
                <a:lnTo>
                  <a:pt x="116725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49" y="48806"/>
                </a:lnTo>
                <a:lnTo>
                  <a:pt x="197419" y="48806"/>
                </a:lnTo>
                <a:lnTo>
                  <a:pt x="197397" y="48390"/>
                </a:lnTo>
                <a:lnTo>
                  <a:pt x="174934" y="6622"/>
                </a:lnTo>
                <a:lnTo>
                  <a:pt x="154077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19" y="48806"/>
                </a:moveTo>
                <a:lnTo>
                  <a:pt x="124015" y="48806"/>
                </a:lnTo>
                <a:lnTo>
                  <a:pt x="129362" y="53314"/>
                </a:lnTo>
                <a:lnTo>
                  <a:pt x="134404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77" y="91465"/>
                </a:lnTo>
                <a:lnTo>
                  <a:pt x="197940" y="80771"/>
                </a:lnTo>
                <a:lnTo>
                  <a:pt x="198374" y="67335"/>
                </a:lnTo>
                <a:lnTo>
                  <a:pt x="197419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0"/>
          <p:cNvSpPr/>
          <p:nvPr/>
        </p:nvSpPr>
        <p:spPr>
          <a:xfrm>
            <a:off x="2913810" y="287964"/>
            <a:ext cx="177800" cy="196850"/>
          </a:xfrm>
          <a:custGeom>
            <a:avLst/>
            <a:gdLst/>
            <a:ahLst/>
            <a:cxnLst/>
            <a:rect l="l" t="t" r="r" b="b"/>
            <a:pathLst>
              <a:path w="177800" h="196850">
                <a:moveTo>
                  <a:pt x="177342" y="0"/>
                </a:moveTo>
                <a:lnTo>
                  <a:pt x="21602" y="0"/>
                </a:lnTo>
                <a:lnTo>
                  <a:pt x="12903" y="4203"/>
                </a:lnTo>
                <a:lnTo>
                  <a:pt x="0" y="35915"/>
                </a:lnTo>
                <a:lnTo>
                  <a:pt x="0" y="196405"/>
                </a:lnTo>
                <a:lnTo>
                  <a:pt x="63423" y="196405"/>
                </a:lnTo>
                <a:lnTo>
                  <a:pt x="63423" y="53873"/>
                </a:lnTo>
                <a:lnTo>
                  <a:pt x="65087" y="51638"/>
                </a:lnTo>
                <a:lnTo>
                  <a:pt x="67614" y="48539"/>
                </a:lnTo>
                <a:lnTo>
                  <a:pt x="177342" y="48539"/>
                </a:lnTo>
                <a:lnTo>
                  <a:pt x="177342" y="0"/>
                </a:lnTo>
                <a:close/>
              </a:path>
              <a:path w="177800" h="196850">
                <a:moveTo>
                  <a:pt x="177342" y="48539"/>
                </a:moveTo>
                <a:lnTo>
                  <a:pt x="67614" y="48539"/>
                </a:lnTo>
                <a:lnTo>
                  <a:pt x="72669" y="48806"/>
                </a:lnTo>
                <a:lnTo>
                  <a:pt x="177342" y="48806"/>
                </a:lnTo>
                <a:lnTo>
                  <a:pt x="177342" y="48539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/>
          <p:cNvSpPr/>
          <p:nvPr/>
        </p:nvSpPr>
        <p:spPr>
          <a:xfrm>
            <a:off x="3098975" y="285716"/>
            <a:ext cx="216535" cy="201295"/>
          </a:xfrm>
          <a:custGeom>
            <a:avLst/>
            <a:gdLst/>
            <a:ahLst/>
            <a:cxnLst/>
            <a:rect l="l" t="t" r="r" b="b"/>
            <a:pathLst>
              <a:path w="216535" h="201294">
                <a:moveTo>
                  <a:pt x="108051" y="0"/>
                </a:moveTo>
                <a:lnTo>
                  <a:pt x="61841" y="2844"/>
                </a:lnTo>
                <a:lnTo>
                  <a:pt x="22174" y="20205"/>
                </a:lnTo>
                <a:lnTo>
                  <a:pt x="3090" y="57807"/>
                </a:lnTo>
                <a:lnTo>
                  <a:pt x="0" y="100456"/>
                </a:lnTo>
                <a:lnTo>
                  <a:pt x="464" y="121008"/>
                </a:lnTo>
                <a:lnTo>
                  <a:pt x="9713" y="163393"/>
                </a:lnTo>
                <a:lnTo>
                  <a:pt x="40239" y="192028"/>
                </a:lnTo>
                <a:lnTo>
                  <a:pt x="85228" y="200467"/>
                </a:lnTo>
                <a:lnTo>
                  <a:pt x="108051" y="200901"/>
                </a:lnTo>
                <a:lnTo>
                  <a:pt x="130852" y="200467"/>
                </a:lnTo>
                <a:lnTo>
                  <a:pt x="175826" y="192028"/>
                </a:lnTo>
                <a:lnTo>
                  <a:pt x="206351" y="163393"/>
                </a:lnTo>
                <a:lnTo>
                  <a:pt x="209987" y="152082"/>
                </a:lnTo>
                <a:lnTo>
                  <a:pt x="108051" y="152082"/>
                </a:lnTo>
                <a:lnTo>
                  <a:pt x="96912" y="151664"/>
                </a:lnTo>
                <a:lnTo>
                  <a:pt x="66332" y="121223"/>
                </a:lnTo>
                <a:lnTo>
                  <a:pt x="65100" y="100456"/>
                </a:lnTo>
                <a:lnTo>
                  <a:pt x="65253" y="89222"/>
                </a:lnTo>
                <a:lnTo>
                  <a:pt x="87269" y="51139"/>
                </a:lnTo>
                <a:lnTo>
                  <a:pt x="108051" y="48831"/>
                </a:lnTo>
                <a:lnTo>
                  <a:pt x="210072" y="48831"/>
                </a:lnTo>
                <a:lnTo>
                  <a:pt x="206351" y="37324"/>
                </a:lnTo>
                <a:lnTo>
                  <a:pt x="193890" y="20205"/>
                </a:lnTo>
                <a:lnTo>
                  <a:pt x="175785" y="8883"/>
                </a:lnTo>
                <a:lnTo>
                  <a:pt x="154228" y="2844"/>
                </a:lnTo>
                <a:lnTo>
                  <a:pt x="131043" y="435"/>
                </a:lnTo>
                <a:lnTo>
                  <a:pt x="108051" y="0"/>
                </a:lnTo>
                <a:close/>
              </a:path>
              <a:path w="216535" h="201294">
                <a:moveTo>
                  <a:pt x="210072" y="48831"/>
                </a:moveTo>
                <a:lnTo>
                  <a:pt x="108051" y="48831"/>
                </a:lnTo>
                <a:lnTo>
                  <a:pt x="119370" y="49249"/>
                </a:lnTo>
                <a:lnTo>
                  <a:pt x="128800" y="51139"/>
                </a:lnTo>
                <a:lnTo>
                  <a:pt x="150890" y="88942"/>
                </a:lnTo>
                <a:lnTo>
                  <a:pt x="150850" y="111418"/>
                </a:lnTo>
                <a:lnTo>
                  <a:pt x="128800" y="149774"/>
                </a:lnTo>
                <a:lnTo>
                  <a:pt x="108051" y="152082"/>
                </a:lnTo>
                <a:lnTo>
                  <a:pt x="209987" y="152082"/>
                </a:lnTo>
                <a:lnTo>
                  <a:pt x="212974" y="142792"/>
                </a:lnTo>
                <a:lnTo>
                  <a:pt x="215600" y="121008"/>
                </a:lnTo>
                <a:lnTo>
                  <a:pt x="216065" y="100456"/>
                </a:lnTo>
                <a:lnTo>
                  <a:pt x="215590" y="79481"/>
                </a:lnTo>
                <a:lnTo>
                  <a:pt x="212974" y="57807"/>
                </a:lnTo>
                <a:lnTo>
                  <a:pt x="210072" y="48831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2"/>
          <p:cNvSpPr/>
          <p:nvPr/>
        </p:nvSpPr>
        <p:spPr>
          <a:xfrm>
            <a:off x="3484306" y="285716"/>
            <a:ext cx="235585" cy="198755"/>
          </a:xfrm>
          <a:custGeom>
            <a:avLst/>
            <a:gdLst/>
            <a:ahLst/>
            <a:cxnLst/>
            <a:rect l="l" t="t" r="r" b="b"/>
            <a:pathLst>
              <a:path w="235585" h="198755">
                <a:moveTo>
                  <a:pt x="117576" y="0"/>
                </a:moveTo>
                <a:lnTo>
                  <a:pt x="78039" y="13967"/>
                </a:lnTo>
                <a:lnTo>
                  <a:pt x="0" y="198653"/>
                </a:lnTo>
                <a:lnTo>
                  <a:pt x="66789" y="198653"/>
                </a:lnTo>
                <a:lnTo>
                  <a:pt x="82219" y="158267"/>
                </a:lnTo>
                <a:lnTo>
                  <a:pt x="218360" y="158267"/>
                </a:lnTo>
                <a:lnTo>
                  <a:pt x="199688" y="113360"/>
                </a:lnTo>
                <a:lnTo>
                  <a:pt x="97383" y="113360"/>
                </a:lnTo>
                <a:lnTo>
                  <a:pt x="115062" y="63690"/>
                </a:lnTo>
                <a:lnTo>
                  <a:pt x="115633" y="62293"/>
                </a:lnTo>
                <a:lnTo>
                  <a:pt x="116713" y="59474"/>
                </a:lnTo>
                <a:lnTo>
                  <a:pt x="177283" y="59474"/>
                </a:lnTo>
                <a:lnTo>
                  <a:pt x="162471" y="23850"/>
                </a:lnTo>
                <a:lnTo>
                  <a:pt x="154191" y="10892"/>
                </a:lnTo>
                <a:lnTo>
                  <a:pt x="143595" y="3719"/>
                </a:lnTo>
                <a:lnTo>
                  <a:pt x="131213" y="649"/>
                </a:lnTo>
                <a:lnTo>
                  <a:pt x="117576" y="0"/>
                </a:lnTo>
                <a:close/>
              </a:path>
              <a:path w="235585" h="198755">
                <a:moveTo>
                  <a:pt x="218360" y="158267"/>
                </a:moveTo>
                <a:lnTo>
                  <a:pt x="152933" y="158267"/>
                </a:lnTo>
                <a:lnTo>
                  <a:pt x="168363" y="198653"/>
                </a:lnTo>
                <a:lnTo>
                  <a:pt x="235153" y="198653"/>
                </a:lnTo>
                <a:lnTo>
                  <a:pt x="218360" y="158267"/>
                </a:lnTo>
                <a:close/>
              </a:path>
              <a:path w="235585" h="198755">
                <a:moveTo>
                  <a:pt x="177283" y="59474"/>
                </a:moveTo>
                <a:lnTo>
                  <a:pt x="118402" y="59474"/>
                </a:lnTo>
                <a:lnTo>
                  <a:pt x="120103" y="63690"/>
                </a:lnTo>
                <a:lnTo>
                  <a:pt x="137782" y="113360"/>
                </a:lnTo>
                <a:lnTo>
                  <a:pt x="199688" y="113360"/>
                </a:lnTo>
                <a:lnTo>
                  <a:pt x="177283" y="59474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3"/>
          <p:cNvSpPr/>
          <p:nvPr/>
        </p:nvSpPr>
        <p:spPr>
          <a:xfrm>
            <a:off x="3729188" y="287964"/>
            <a:ext cx="179070" cy="196850"/>
          </a:xfrm>
          <a:custGeom>
            <a:avLst/>
            <a:gdLst/>
            <a:ahLst/>
            <a:cxnLst/>
            <a:rect l="l" t="t" r="r" b="b"/>
            <a:pathLst>
              <a:path w="179070" h="196850">
                <a:moveTo>
                  <a:pt x="94284" y="75768"/>
                </a:moveTo>
                <a:lnTo>
                  <a:pt x="3657" y="75768"/>
                </a:lnTo>
                <a:lnTo>
                  <a:pt x="3657" y="118402"/>
                </a:lnTo>
                <a:lnTo>
                  <a:pt x="99898" y="118402"/>
                </a:lnTo>
                <a:lnTo>
                  <a:pt x="105232" y="118694"/>
                </a:lnTo>
                <a:lnTo>
                  <a:pt x="113639" y="124307"/>
                </a:lnTo>
                <a:lnTo>
                  <a:pt x="113919" y="129641"/>
                </a:lnTo>
                <a:lnTo>
                  <a:pt x="113919" y="137210"/>
                </a:lnTo>
                <a:lnTo>
                  <a:pt x="113093" y="142265"/>
                </a:lnTo>
                <a:lnTo>
                  <a:pt x="108051" y="145351"/>
                </a:lnTo>
                <a:lnTo>
                  <a:pt x="104952" y="147027"/>
                </a:lnTo>
                <a:lnTo>
                  <a:pt x="100469" y="147599"/>
                </a:lnTo>
                <a:lnTo>
                  <a:pt x="0" y="147599"/>
                </a:lnTo>
                <a:lnTo>
                  <a:pt x="0" y="196405"/>
                </a:lnTo>
                <a:lnTo>
                  <a:pt x="121070" y="196508"/>
                </a:lnTo>
                <a:lnTo>
                  <a:pt x="162191" y="187705"/>
                </a:lnTo>
                <a:lnTo>
                  <a:pt x="178951" y="145351"/>
                </a:lnTo>
                <a:lnTo>
                  <a:pt x="178898" y="135152"/>
                </a:lnTo>
                <a:lnTo>
                  <a:pt x="159107" y="99572"/>
                </a:lnTo>
                <a:lnTo>
                  <a:pt x="145084" y="97358"/>
                </a:lnTo>
                <a:lnTo>
                  <a:pt x="145084" y="96253"/>
                </a:lnTo>
                <a:lnTo>
                  <a:pt x="170309" y="76034"/>
                </a:lnTo>
                <a:lnTo>
                  <a:pt x="102971" y="76034"/>
                </a:lnTo>
                <a:lnTo>
                  <a:pt x="94284" y="75768"/>
                </a:lnTo>
                <a:close/>
              </a:path>
              <a:path w="179070" h="196850">
                <a:moveTo>
                  <a:pt x="109994" y="0"/>
                </a:moveTo>
                <a:lnTo>
                  <a:pt x="1130" y="0"/>
                </a:lnTo>
                <a:lnTo>
                  <a:pt x="1130" y="48818"/>
                </a:lnTo>
                <a:lnTo>
                  <a:pt x="99898" y="48818"/>
                </a:lnTo>
                <a:lnTo>
                  <a:pt x="103263" y="49390"/>
                </a:lnTo>
                <a:lnTo>
                  <a:pt x="105524" y="50215"/>
                </a:lnTo>
                <a:lnTo>
                  <a:pt x="110286" y="52476"/>
                </a:lnTo>
                <a:lnTo>
                  <a:pt x="110832" y="56400"/>
                </a:lnTo>
                <a:lnTo>
                  <a:pt x="110832" y="64261"/>
                </a:lnTo>
                <a:lnTo>
                  <a:pt x="110553" y="69024"/>
                </a:lnTo>
                <a:lnTo>
                  <a:pt x="107188" y="72097"/>
                </a:lnTo>
                <a:lnTo>
                  <a:pt x="102971" y="76034"/>
                </a:lnTo>
                <a:lnTo>
                  <a:pt x="170309" y="76034"/>
                </a:lnTo>
                <a:lnTo>
                  <a:pt x="172008" y="71801"/>
                </a:lnTo>
                <a:lnTo>
                  <a:pt x="173406" y="63120"/>
                </a:lnTo>
                <a:lnTo>
                  <a:pt x="173624" y="56400"/>
                </a:lnTo>
                <a:lnTo>
                  <a:pt x="173549" y="48818"/>
                </a:lnTo>
                <a:lnTo>
                  <a:pt x="151153" y="5679"/>
                </a:lnTo>
                <a:lnTo>
                  <a:pt x="123998" y="175"/>
                </a:lnTo>
                <a:lnTo>
                  <a:pt x="10999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4"/>
          <p:cNvSpPr/>
          <p:nvPr/>
        </p:nvSpPr>
        <p:spPr>
          <a:xfrm>
            <a:off x="4144084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31" y="0"/>
                </a:moveTo>
                <a:lnTo>
                  <a:pt x="25247" y="0"/>
                </a:lnTo>
                <a:lnTo>
                  <a:pt x="15735" y="1117"/>
                </a:lnTo>
                <a:lnTo>
                  <a:pt x="1130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714" y="196405"/>
                </a:lnTo>
                <a:lnTo>
                  <a:pt x="174256" y="196405"/>
                </a:lnTo>
                <a:lnTo>
                  <a:pt x="174256" y="148996"/>
                </a:lnTo>
                <a:lnTo>
                  <a:pt x="69329" y="148996"/>
                </a:lnTo>
                <a:lnTo>
                  <a:pt x="66230" y="146189"/>
                </a:lnTo>
                <a:lnTo>
                  <a:pt x="64833" y="145072"/>
                </a:lnTo>
                <a:lnTo>
                  <a:pt x="63423" y="142824"/>
                </a:lnTo>
                <a:lnTo>
                  <a:pt x="63423" y="117563"/>
                </a:lnTo>
                <a:lnTo>
                  <a:pt x="170624" y="117563"/>
                </a:lnTo>
                <a:lnTo>
                  <a:pt x="170624" y="74917"/>
                </a:lnTo>
                <a:lnTo>
                  <a:pt x="63423" y="74917"/>
                </a:lnTo>
                <a:lnTo>
                  <a:pt x="63423" y="53022"/>
                </a:lnTo>
                <a:lnTo>
                  <a:pt x="66522" y="50507"/>
                </a:lnTo>
                <a:lnTo>
                  <a:pt x="68770" y="48539"/>
                </a:lnTo>
                <a:lnTo>
                  <a:pt x="72682" y="47701"/>
                </a:lnTo>
                <a:lnTo>
                  <a:pt x="173431" y="47701"/>
                </a:lnTo>
                <a:lnTo>
                  <a:pt x="173431" y="0"/>
                </a:lnTo>
                <a:close/>
              </a:path>
              <a:path w="174625" h="196850">
                <a:moveTo>
                  <a:pt x="174256" y="148717"/>
                </a:moveTo>
                <a:lnTo>
                  <a:pt x="74383" y="148717"/>
                </a:lnTo>
                <a:lnTo>
                  <a:pt x="69329" y="148996"/>
                </a:lnTo>
                <a:lnTo>
                  <a:pt x="174256" y="148996"/>
                </a:lnTo>
                <a:lnTo>
                  <a:pt x="174256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5"/>
          <p:cNvSpPr/>
          <p:nvPr/>
        </p:nvSpPr>
        <p:spPr>
          <a:xfrm>
            <a:off x="4331396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5" h="196850">
                <a:moveTo>
                  <a:pt x="168910" y="0"/>
                </a:moveTo>
                <a:lnTo>
                  <a:pt x="85864" y="0"/>
                </a:lnTo>
                <a:lnTo>
                  <a:pt x="68299" y="754"/>
                </a:lnTo>
                <a:lnTo>
                  <a:pt x="17132" y="25527"/>
                </a:lnTo>
                <a:lnTo>
                  <a:pt x="701" y="77621"/>
                </a:lnTo>
                <a:lnTo>
                  <a:pt x="0" y="100736"/>
                </a:lnTo>
                <a:lnTo>
                  <a:pt x="1150" y="125728"/>
                </a:lnTo>
                <a:lnTo>
                  <a:pt x="17970" y="172275"/>
                </a:lnTo>
                <a:lnTo>
                  <a:pt x="63894" y="195437"/>
                </a:lnTo>
                <a:lnTo>
                  <a:pt x="85013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63" y="147599"/>
                </a:lnTo>
                <a:lnTo>
                  <a:pt x="102424" y="147358"/>
                </a:lnTo>
                <a:lnTo>
                  <a:pt x="68418" y="128727"/>
                </a:lnTo>
                <a:lnTo>
                  <a:pt x="65112" y="99593"/>
                </a:lnTo>
                <a:lnTo>
                  <a:pt x="65329" y="91429"/>
                </a:lnTo>
                <a:lnTo>
                  <a:pt x="79316" y="55214"/>
                </a:lnTo>
                <a:lnTo>
                  <a:pt x="116459" y="48806"/>
                </a:lnTo>
                <a:lnTo>
                  <a:pt x="168910" y="48806"/>
                </a:lnTo>
                <a:lnTo>
                  <a:pt x="16891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6"/>
          <p:cNvSpPr/>
          <p:nvPr/>
        </p:nvSpPr>
        <p:spPr>
          <a:xfrm>
            <a:off x="4508815" y="287964"/>
            <a:ext cx="222250" cy="196850"/>
          </a:xfrm>
          <a:custGeom>
            <a:avLst/>
            <a:gdLst/>
            <a:ahLst/>
            <a:cxnLst/>
            <a:rect l="l" t="t" r="r" b="b"/>
            <a:pathLst>
              <a:path w="222250" h="196850">
                <a:moveTo>
                  <a:pt x="70713" y="0"/>
                </a:moveTo>
                <a:lnTo>
                  <a:pt x="0" y="0"/>
                </a:lnTo>
                <a:lnTo>
                  <a:pt x="78574" y="140576"/>
                </a:lnTo>
                <a:lnTo>
                  <a:pt x="47155" y="196405"/>
                </a:lnTo>
                <a:lnTo>
                  <a:pt x="116192" y="196405"/>
                </a:lnTo>
                <a:lnTo>
                  <a:pt x="176937" y="83616"/>
                </a:lnTo>
                <a:lnTo>
                  <a:pt x="111683" y="83616"/>
                </a:lnTo>
                <a:lnTo>
                  <a:pt x="70713" y="0"/>
                </a:lnTo>
                <a:close/>
              </a:path>
              <a:path w="222250" h="196850">
                <a:moveTo>
                  <a:pt x="221970" y="0"/>
                </a:moveTo>
                <a:lnTo>
                  <a:pt x="152933" y="0"/>
                </a:lnTo>
                <a:lnTo>
                  <a:pt x="111683" y="83616"/>
                </a:lnTo>
                <a:lnTo>
                  <a:pt x="176937" y="83616"/>
                </a:lnTo>
                <a:lnTo>
                  <a:pt x="22197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7"/>
          <p:cNvSpPr/>
          <p:nvPr/>
        </p:nvSpPr>
        <p:spPr>
          <a:xfrm>
            <a:off x="473694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2" y="906"/>
                </a:lnTo>
                <a:lnTo>
                  <a:pt x="281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77" y="139738"/>
                </a:lnTo>
                <a:lnTo>
                  <a:pt x="190451" y="115314"/>
                </a:lnTo>
                <a:lnTo>
                  <a:pt x="196588" y="91465"/>
                </a:lnTo>
                <a:lnTo>
                  <a:pt x="124587" y="91465"/>
                </a:lnTo>
                <a:lnTo>
                  <a:pt x="116713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36" y="48806"/>
                </a:lnTo>
                <a:lnTo>
                  <a:pt x="197427" y="48806"/>
                </a:lnTo>
                <a:lnTo>
                  <a:pt x="197406" y="48390"/>
                </a:lnTo>
                <a:lnTo>
                  <a:pt x="174925" y="6622"/>
                </a:lnTo>
                <a:lnTo>
                  <a:pt x="154081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27" y="48806"/>
                </a:moveTo>
                <a:lnTo>
                  <a:pt x="124015" y="48806"/>
                </a:lnTo>
                <a:lnTo>
                  <a:pt x="129349" y="53314"/>
                </a:lnTo>
                <a:lnTo>
                  <a:pt x="134416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88" y="91465"/>
                </a:lnTo>
                <a:lnTo>
                  <a:pt x="197953" y="80771"/>
                </a:lnTo>
                <a:lnTo>
                  <a:pt x="198386" y="67335"/>
                </a:lnTo>
                <a:lnTo>
                  <a:pt x="197427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8"/>
          <p:cNvSpPr/>
          <p:nvPr/>
        </p:nvSpPr>
        <p:spPr>
          <a:xfrm>
            <a:off x="4950165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4" h="196850">
                <a:moveTo>
                  <a:pt x="168922" y="0"/>
                </a:moveTo>
                <a:lnTo>
                  <a:pt x="85864" y="0"/>
                </a:lnTo>
                <a:lnTo>
                  <a:pt x="68291" y="754"/>
                </a:lnTo>
                <a:lnTo>
                  <a:pt x="17106" y="25527"/>
                </a:lnTo>
                <a:lnTo>
                  <a:pt x="703" y="77621"/>
                </a:lnTo>
                <a:lnTo>
                  <a:pt x="0" y="100736"/>
                </a:lnTo>
                <a:lnTo>
                  <a:pt x="1148" y="125728"/>
                </a:lnTo>
                <a:lnTo>
                  <a:pt x="17957" y="172275"/>
                </a:lnTo>
                <a:lnTo>
                  <a:pt x="63890" y="195437"/>
                </a:lnTo>
                <a:lnTo>
                  <a:pt x="85026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76" y="147599"/>
                </a:lnTo>
                <a:lnTo>
                  <a:pt x="102416" y="147358"/>
                </a:lnTo>
                <a:lnTo>
                  <a:pt x="68416" y="128727"/>
                </a:lnTo>
                <a:lnTo>
                  <a:pt x="65100" y="99593"/>
                </a:lnTo>
                <a:lnTo>
                  <a:pt x="65320" y="91429"/>
                </a:lnTo>
                <a:lnTo>
                  <a:pt x="79313" y="55214"/>
                </a:lnTo>
                <a:lnTo>
                  <a:pt x="116446" y="48806"/>
                </a:lnTo>
                <a:lnTo>
                  <a:pt x="168922" y="48806"/>
                </a:lnTo>
                <a:lnTo>
                  <a:pt x="168922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9"/>
          <p:cNvSpPr/>
          <p:nvPr/>
        </p:nvSpPr>
        <p:spPr>
          <a:xfrm>
            <a:off x="2084233" y="557446"/>
            <a:ext cx="3037840" cy="0"/>
          </a:xfrm>
          <a:custGeom>
            <a:avLst/>
            <a:gdLst/>
            <a:ahLst/>
            <a:cxnLst/>
            <a:rect l="l" t="t" r="r" b="b"/>
            <a:pathLst>
              <a:path w="3037840">
                <a:moveTo>
                  <a:pt x="0" y="0"/>
                </a:moveTo>
                <a:lnTo>
                  <a:pt x="3037458" y="0"/>
                </a:lnTo>
              </a:path>
            </a:pathLst>
          </a:custGeom>
          <a:ln w="9245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0"/>
          <p:cNvSpPr/>
          <p:nvPr/>
        </p:nvSpPr>
        <p:spPr>
          <a:xfrm>
            <a:off x="2087027" y="287964"/>
            <a:ext cx="153670" cy="21590"/>
          </a:xfrm>
          <a:custGeom>
            <a:avLst/>
            <a:gdLst/>
            <a:ahLst/>
            <a:cxnLst/>
            <a:rect l="l" t="t" r="r" b="b"/>
            <a:pathLst>
              <a:path w="153670" h="21590">
                <a:moveTo>
                  <a:pt x="94005" y="0"/>
                </a:moveTo>
                <a:lnTo>
                  <a:pt x="0" y="0"/>
                </a:lnTo>
                <a:lnTo>
                  <a:pt x="0" y="21424"/>
                </a:lnTo>
                <a:lnTo>
                  <a:pt x="153530" y="21424"/>
                </a:lnTo>
                <a:lnTo>
                  <a:pt x="152082" y="19634"/>
                </a:lnTo>
                <a:lnTo>
                  <a:pt x="142968" y="12306"/>
                </a:lnTo>
                <a:lnTo>
                  <a:pt x="130511" y="6030"/>
                </a:lnTo>
                <a:lnTo>
                  <a:pt x="114320" y="1648"/>
                </a:lnTo>
                <a:lnTo>
                  <a:pt x="9400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1"/>
          <p:cNvSpPr/>
          <p:nvPr/>
        </p:nvSpPr>
        <p:spPr>
          <a:xfrm>
            <a:off x="2084499" y="320946"/>
            <a:ext cx="174625" cy="163830"/>
          </a:xfrm>
          <a:custGeom>
            <a:avLst/>
            <a:gdLst/>
            <a:ahLst/>
            <a:cxnLst/>
            <a:rect l="l" t="t" r="r" b="b"/>
            <a:pathLst>
              <a:path w="174625" h="163830">
                <a:moveTo>
                  <a:pt x="163944" y="0"/>
                </a:moveTo>
                <a:lnTo>
                  <a:pt x="2527" y="0"/>
                </a:lnTo>
                <a:lnTo>
                  <a:pt x="2527" y="15836"/>
                </a:lnTo>
                <a:lnTo>
                  <a:pt x="62293" y="15836"/>
                </a:lnTo>
                <a:lnTo>
                  <a:pt x="71413" y="16092"/>
                </a:lnTo>
                <a:lnTo>
                  <a:pt x="107200" y="29603"/>
                </a:lnTo>
                <a:lnTo>
                  <a:pt x="109435" y="41097"/>
                </a:lnTo>
                <a:lnTo>
                  <a:pt x="6464" y="41097"/>
                </a:lnTo>
                <a:lnTo>
                  <a:pt x="6464" y="85432"/>
                </a:lnTo>
                <a:lnTo>
                  <a:pt x="109435" y="85432"/>
                </a:lnTo>
                <a:lnTo>
                  <a:pt x="108896" y="91937"/>
                </a:lnTo>
                <a:lnTo>
                  <a:pt x="71807" y="114192"/>
                </a:lnTo>
                <a:lnTo>
                  <a:pt x="58648" y="114617"/>
                </a:lnTo>
                <a:lnTo>
                  <a:pt x="0" y="114617"/>
                </a:lnTo>
                <a:lnTo>
                  <a:pt x="0" y="163436"/>
                </a:lnTo>
                <a:lnTo>
                  <a:pt x="96532" y="163436"/>
                </a:lnTo>
                <a:lnTo>
                  <a:pt x="109229" y="162817"/>
                </a:lnTo>
                <a:lnTo>
                  <a:pt x="151523" y="146608"/>
                </a:lnTo>
                <a:lnTo>
                  <a:pt x="173583" y="91007"/>
                </a:lnTo>
                <a:lnTo>
                  <a:pt x="174536" y="63550"/>
                </a:lnTo>
                <a:lnTo>
                  <a:pt x="174225" y="47411"/>
                </a:lnTo>
                <a:lnTo>
                  <a:pt x="172826" y="30884"/>
                </a:lnTo>
                <a:lnTo>
                  <a:pt x="169633" y="14803"/>
                </a:lnTo>
                <a:lnTo>
                  <a:pt x="16394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2"/>
          <p:cNvSpPr/>
          <p:nvPr/>
        </p:nvSpPr>
        <p:spPr>
          <a:xfrm>
            <a:off x="1380170" y="299553"/>
            <a:ext cx="241300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0919" y="0"/>
                </a:lnTo>
              </a:path>
            </a:pathLst>
          </a:custGeom>
          <a:ln w="19672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3"/>
          <p:cNvSpPr/>
          <p:nvPr/>
        </p:nvSpPr>
        <p:spPr>
          <a:xfrm>
            <a:off x="1393480" y="320946"/>
            <a:ext cx="328295" cy="347345"/>
          </a:xfrm>
          <a:custGeom>
            <a:avLst/>
            <a:gdLst/>
            <a:ahLst/>
            <a:cxnLst/>
            <a:rect l="l" t="t" r="r" b="b"/>
            <a:pathLst>
              <a:path w="328294" h="347344">
                <a:moveTo>
                  <a:pt x="247332" y="0"/>
                </a:moveTo>
                <a:lnTo>
                  <a:pt x="0" y="0"/>
                </a:lnTo>
                <a:lnTo>
                  <a:pt x="584" y="1447"/>
                </a:lnTo>
                <a:lnTo>
                  <a:pt x="1155" y="2768"/>
                </a:lnTo>
                <a:lnTo>
                  <a:pt x="2946" y="7365"/>
                </a:lnTo>
                <a:lnTo>
                  <a:pt x="19011" y="54178"/>
                </a:lnTo>
                <a:lnTo>
                  <a:pt x="131648" y="54178"/>
                </a:lnTo>
                <a:lnTo>
                  <a:pt x="171281" y="62202"/>
                </a:lnTo>
                <a:lnTo>
                  <a:pt x="203681" y="84069"/>
                </a:lnTo>
                <a:lnTo>
                  <a:pt x="225543" y="116473"/>
                </a:lnTo>
                <a:lnTo>
                  <a:pt x="233565" y="156108"/>
                </a:lnTo>
                <a:lnTo>
                  <a:pt x="225543" y="195715"/>
                </a:lnTo>
                <a:lnTo>
                  <a:pt x="203681" y="228095"/>
                </a:lnTo>
                <a:lnTo>
                  <a:pt x="171281" y="249945"/>
                </a:lnTo>
                <a:lnTo>
                  <a:pt x="131648" y="257962"/>
                </a:lnTo>
                <a:lnTo>
                  <a:pt x="88658" y="257962"/>
                </a:lnTo>
                <a:lnTo>
                  <a:pt x="15493" y="346824"/>
                </a:lnTo>
                <a:lnTo>
                  <a:pt x="145287" y="346824"/>
                </a:lnTo>
                <a:lnTo>
                  <a:pt x="190692" y="341176"/>
                </a:lnTo>
                <a:lnTo>
                  <a:pt x="232000" y="325112"/>
                </a:lnTo>
                <a:lnTo>
                  <a:pt x="267749" y="299951"/>
                </a:lnTo>
                <a:lnTo>
                  <a:pt x="296476" y="267011"/>
                </a:lnTo>
                <a:lnTo>
                  <a:pt x="316718" y="227611"/>
                </a:lnTo>
                <a:lnTo>
                  <a:pt x="327012" y="183070"/>
                </a:lnTo>
                <a:lnTo>
                  <a:pt x="327609" y="175552"/>
                </a:lnTo>
                <a:lnTo>
                  <a:pt x="327761" y="173621"/>
                </a:lnTo>
                <a:lnTo>
                  <a:pt x="327913" y="170446"/>
                </a:lnTo>
                <a:lnTo>
                  <a:pt x="328015" y="151511"/>
                </a:lnTo>
                <a:lnTo>
                  <a:pt x="322247" y="105886"/>
                </a:lnTo>
                <a:lnTo>
                  <a:pt x="305909" y="64463"/>
                </a:lnTo>
                <a:lnTo>
                  <a:pt x="280454" y="28686"/>
                </a:lnTo>
                <a:lnTo>
                  <a:pt x="247332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4"/>
          <p:cNvSpPr/>
          <p:nvPr/>
        </p:nvSpPr>
        <p:spPr>
          <a:xfrm>
            <a:off x="3336237" y="287964"/>
            <a:ext cx="176530" cy="21590"/>
          </a:xfrm>
          <a:custGeom>
            <a:avLst/>
            <a:gdLst/>
            <a:ahLst/>
            <a:cxnLst/>
            <a:rect l="l" t="t" r="r" b="b"/>
            <a:pathLst>
              <a:path w="176529" h="21590">
                <a:moveTo>
                  <a:pt x="175945" y="0"/>
                </a:moveTo>
                <a:lnTo>
                  <a:pt x="20218" y="0"/>
                </a:lnTo>
                <a:lnTo>
                  <a:pt x="11531" y="4203"/>
                </a:lnTo>
                <a:lnTo>
                  <a:pt x="6489" y="9537"/>
                </a:lnTo>
                <a:lnTo>
                  <a:pt x="3009" y="13271"/>
                </a:lnTo>
                <a:lnTo>
                  <a:pt x="1092" y="17310"/>
                </a:lnTo>
                <a:lnTo>
                  <a:pt x="0" y="21424"/>
                </a:lnTo>
                <a:lnTo>
                  <a:pt x="175945" y="21424"/>
                </a:lnTo>
                <a:lnTo>
                  <a:pt x="17594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5"/>
          <p:cNvSpPr/>
          <p:nvPr/>
        </p:nvSpPr>
        <p:spPr>
          <a:xfrm>
            <a:off x="3334865" y="320946"/>
            <a:ext cx="177800" cy="163830"/>
          </a:xfrm>
          <a:custGeom>
            <a:avLst/>
            <a:gdLst/>
            <a:ahLst/>
            <a:cxnLst/>
            <a:rect l="l" t="t" r="r" b="b"/>
            <a:pathLst>
              <a:path w="177800" h="163830">
                <a:moveTo>
                  <a:pt x="177317" y="0"/>
                </a:moveTo>
                <a:lnTo>
                  <a:pt x="25" y="0"/>
                </a:lnTo>
                <a:lnTo>
                  <a:pt x="0" y="163436"/>
                </a:lnTo>
                <a:lnTo>
                  <a:pt x="63411" y="163436"/>
                </a:lnTo>
                <a:lnTo>
                  <a:pt x="63411" y="20904"/>
                </a:lnTo>
                <a:lnTo>
                  <a:pt x="65087" y="18656"/>
                </a:lnTo>
                <a:lnTo>
                  <a:pt x="67602" y="15570"/>
                </a:lnTo>
                <a:lnTo>
                  <a:pt x="177317" y="15570"/>
                </a:lnTo>
                <a:lnTo>
                  <a:pt x="177317" y="0"/>
                </a:lnTo>
                <a:close/>
              </a:path>
              <a:path w="177800" h="163830">
                <a:moveTo>
                  <a:pt x="177317" y="15570"/>
                </a:moveTo>
                <a:lnTo>
                  <a:pt x="67602" y="15570"/>
                </a:lnTo>
                <a:lnTo>
                  <a:pt x="72669" y="15836"/>
                </a:lnTo>
                <a:lnTo>
                  <a:pt x="177317" y="15836"/>
                </a:lnTo>
                <a:lnTo>
                  <a:pt x="177317" y="1557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6"/>
          <p:cNvSpPr/>
          <p:nvPr/>
        </p:nvSpPr>
        <p:spPr>
          <a:xfrm>
            <a:off x="3929822" y="287964"/>
            <a:ext cx="187960" cy="21590"/>
          </a:xfrm>
          <a:custGeom>
            <a:avLst/>
            <a:gdLst/>
            <a:ahLst/>
            <a:cxnLst/>
            <a:rect l="l" t="t" r="r" b="b"/>
            <a:pathLst>
              <a:path w="187960" h="21590">
                <a:moveTo>
                  <a:pt x="140614" y="0"/>
                </a:moveTo>
                <a:lnTo>
                  <a:pt x="32004" y="0"/>
                </a:lnTo>
                <a:lnTo>
                  <a:pt x="22845" y="906"/>
                </a:lnTo>
                <a:lnTo>
                  <a:pt x="0" y="21424"/>
                </a:lnTo>
                <a:lnTo>
                  <a:pt x="187502" y="21424"/>
                </a:lnTo>
                <a:lnTo>
                  <a:pt x="152144" y="489"/>
                </a:lnTo>
                <a:lnTo>
                  <a:pt x="14061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7"/>
          <p:cNvSpPr/>
          <p:nvPr/>
        </p:nvSpPr>
        <p:spPr>
          <a:xfrm>
            <a:off x="3927892" y="320946"/>
            <a:ext cx="198755" cy="163830"/>
          </a:xfrm>
          <a:custGeom>
            <a:avLst/>
            <a:gdLst/>
            <a:ahLst/>
            <a:cxnLst/>
            <a:rect l="l" t="t" r="r" b="b"/>
            <a:pathLst>
              <a:path w="198754" h="163830">
                <a:moveTo>
                  <a:pt x="194348" y="0"/>
                </a:moveTo>
                <a:lnTo>
                  <a:pt x="101" y="0"/>
                </a:lnTo>
                <a:lnTo>
                  <a:pt x="0" y="163436"/>
                </a:lnTo>
                <a:lnTo>
                  <a:pt x="63423" y="163436"/>
                </a:lnTo>
                <a:lnTo>
                  <a:pt x="63423" y="106768"/>
                </a:lnTo>
                <a:lnTo>
                  <a:pt x="146189" y="106768"/>
                </a:lnTo>
                <a:lnTo>
                  <a:pt x="190457" y="82345"/>
                </a:lnTo>
                <a:lnTo>
                  <a:pt x="196589" y="58496"/>
                </a:lnTo>
                <a:lnTo>
                  <a:pt x="124587" y="58496"/>
                </a:lnTo>
                <a:lnTo>
                  <a:pt x="116725" y="57924"/>
                </a:lnTo>
                <a:lnTo>
                  <a:pt x="63423" y="57924"/>
                </a:lnTo>
                <a:lnTo>
                  <a:pt x="63423" y="23139"/>
                </a:lnTo>
                <a:lnTo>
                  <a:pt x="64249" y="15836"/>
                </a:lnTo>
                <a:lnTo>
                  <a:pt x="197419" y="15836"/>
                </a:lnTo>
                <a:lnTo>
                  <a:pt x="197348" y="15001"/>
                </a:lnTo>
                <a:lnTo>
                  <a:pt x="196082" y="7005"/>
                </a:lnTo>
                <a:lnTo>
                  <a:pt x="194348" y="0"/>
                </a:lnTo>
                <a:close/>
              </a:path>
              <a:path w="198754" h="163830">
                <a:moveTo>
                  <a:pt x="197419" y="15836"/>
                </a:moveTo>
                <a:lnTo>
                  <a:pt x="124028" y="15836"/>
                </a:lnTo>
                <a:lnTo>
                  <a:pt x="129349" y="20345"/>
                </a:lnTo>
                <a:lnTo>
                  <a:pt x="134404" y="24536"/>
                </a:lnTo>
                <a:lnTo>
                  <a:pt x="134950" y="30708"/>
                </a:lnTo>
                <a:lnTo>
                  <a:pt x="134950" y="43903"/>
                </a:lnTo>
                <a:lnTo>
                  <a:pt x="133007" y="49517"/>
                </a:lnTo>
                <a:lnTo>
                  <a:pt x="129921" y="52882"/>
                </a:lnTo>
                <a:lnTo>
                  <a:pt x="124587" y="58496"/>
                </a:lnTo>
                <a:lnTo>
                  <a:pt x="196589" y="58496"/>
                </a:lnTo>
                <a:lnTo>
                  <a:pt x="197953" y="47801"/>
                </a:lnTo>
                <a:lnTo>
                  <a:pt x="198386" y="34366"/>
                </a:lnTo>
                <a:lnTo>
                  <a:pt x="198135" y="24536"/>
                </a:lnTo>
                <a:lnTo>
                  <a:pt x="198042" y="23139"/>
                </a:lnTo>
                <a:lnTo>
                  <a:pt x="197419" y="1583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364562" y="1052736"/>
            <a:ext cx="8568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seo-optimo.ru/wp-content/uploads/2016/11/icon-rinok-e147850423284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9667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st.depositphotos.com/2398103/5098/v/950/depositphotos_50989355-stock-illustration-vector-iso-9001-ico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822" y="6332357"/>
            <a:ext cx="1005878" cy="52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16053" y="6360880"/>
            <a:ext cx="7108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менеджмента качества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Rectangle 3"/>
          <p:cNvSpPr>
            <a:spLocks noChangeArrowheads="1"/>
          </p:cNvSpPr>
          <p:nvPr/>
        </p:nvSpPr>
        <p:spPr bwMode="auto">
          <a:xfrm>
            <a:off x="1143000" y="24558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ectangle 4"/>
          <p:cNvSpPr>
            <a:spLocks noChangeArrowheads="1"/>
          </p:cNvSpPr>
          <p:nvPr/>
        </p:nvSpPr>
        <p:spPr bwMode="auto">
          <a:xfrm>
            <a:off x="1143000" y="2455863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3484306" y="1124744"/>
            <a:ext cx="2599862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ahoma" panose="020B0604030504040204" pitchFamily="34" charset="0"/>
              </a:rPr>
              <a:t>Состав АГРС РЕСУРС</a:t>
            </a:r>
            <a:endParaRPr lang="ru-RU" b="1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015" y="2276872"/>
            <a:ext cx="1108169" cy="398035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039" y="2991148"/>
            <a:ext cx="1584175" cy="14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8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/>
          <p:cNvSpPr/>
          <p:nvPr/>
        </p:nvSpPr>
        <p:spPr>
          <a:xfrm>
            <a:off x="1084501" y="309503"/>
            <a:ext cx="133350" cy="433070"/>
          </a:xfrm>
          <a:custGeom>
            <a:avLst/>
            <a:gdLst/>
            <a:ahLst/>
            <a:cxnLst/>
            <a:rect l="l" t="t" r="r" b="b"/>
            <a:pathLst>
              <a:path w="133350" h="433069">
                <a:moveTo>
                  <a:pt x="40424" y="0"/>
                </a:moveTo>
                <a:lnTo>
                  <a:pt x="23204" y="41048"/>
                </a:lnTo>
                <a:lnTo>
                  <a:pt x="10520" y="84221"/>
                </a:lnTo>
                <a:lnTo>
                  <a:pt x="2681" y="129235"/>
                </a:lnTo>
                <a:lnTo>
                  <a:pt x="0" y="175806"/>
                </a:lnTo>
                <a:lnTo>
                  <a:pt x="2849" y="223919"/>
                </a:lnTo>
                <a:lnTo>
                  <a:pt x="11167" y="270340"/>
                </a:lnTo>
                <a:lnTo>
                  <a:pt x="24634" y="314799"/>
                </a:lnTo>
                <a:lnTo>
                  <a:pt x="42922" y="356950"/>
                </a:lnTo>
                <a:lnTo>
                  <a:pt x="65701" y="396465"/>
                </a:lnTo>
                <a:lnTo>
                  <a:pt x="92646" y="433019"/>
                </a:lnTo>
                <a:lnTo>
                  <a:pt x="132892" y="352971"/>
                </a:lnTo>
                <a:lnTo>
                  <a:pt x="110581" y="313001"/>
                </a:lnTo>
                <a:lnTo>
                  <a:pt x="94000" y="269817"/>
                </a:lnTo>
                <a:lnTo>
                  <a:pt x="83669" y="223900"/>
                </a:lnTo>
                <a:lnTo>
                  <a:pt x="80111" y="175806"/>
                </a:lnTo>
                <a:lnTo>
                  <a:pt x="81470" y="146234"/>
                </a:lnTo>
                <a:lnTo>
                  <a:pt x="85450" y="117424"/>
                </a:lnTo>
                <a:lnTo>
                  <a:pt x="91904" y="89481"/>
                </a:lnTo>
                <a:lnTo>
                  <a:pt x="100685" y="62509"/>
                </a:lnTo>
                <a:lnTo>
                  <a:pt x="80605" y="48206"/>
                </a:lnTo>
                <a:lnTo>
                  <a:pt x="64101" y="32721"/>
                </a:lnTo>
                <a:lnTo>
                  <a:pt x="50824" y="16503"/>
                </a:lnTo>
                <a:lnTo>
                  <a:pt x="40424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/>
          <p:nvPr/>
        </p:nvSpPr>
        <p:spPr>
          <a:xfrm>
            <a:off x="1271953" y="81132"/>
            <a:ext cx="621030" cy="808355"/>
          </a:xfrm>
          <a:custGeom>
            <a:avLst/>
            <a:gdLst/>
            <a:ahLst/>
            <a:cxnLst/>
            <a:rect l="l" t="t" r="r" b="b"/>
            <a:pathLst>
              <a:path w="621029" h="808355">
                <a:moveTo>
                  <a:pt x="50622" y="682447"/>
                </a:moveTo>
                <a:lnTo>
                  <a:pt x="0" y="745070"/>
                </a:lnTo>
                <a:lnTo>
                  <a:pt x="38953" y="767009"/>
                </a:lnTo>
                <a:lnTo>
                  <a:pt x="80404" y="784623"/>
                </a:lnTo>
                <a:lnTo>
                  <a:pt x="124050" y="797596"/>
                </a:lnTo>
                <a:lnTo>
                  <a:pt x="169591" y="805612"/>
                </a:lnTo>
                <a:lnTo>
                  <a:pt x="216725" y="808355"/>
                </a:lnTo>
                <a:lnTo>
                  <a:pt x="263897" y="805612"/>
                </a:lnTo>
                <a:lnTo>
                  <a:pt x="309285" y="797662"/>
                </a:lnTo>
                <a:lnTo>
                  <a:pt x="352894" y="784754"/>
                </a:lnTo>
                <a:lnTo>
                  <a:pt x="394314" y="767212"/>
                </a:lnTo>
                <a:lnTo>
                  <a:pt x="433240" y="745343"/>
                </a:lnTo>
                <a:lnTo>
                  <a:pt x="457099" y="728243"/>
                </a:lnTo>
                <a:lnTo>
                  <a:pt x="216725" y="728243"/>
                </a:lnTo>
                <a:lnTo>
                  <a:pt x="171987" y="725173"/>
                </a:lnTo>
                <a:lnTo>
                  <a:pt x="129120" y="716241"/>
                </a:lnTo>
                <a:lnTo>
                  <a:pt x="88530" y="701861"/>
                </a:lnTo>
                <a:lnTo>
                  <a:pt x="50622" y="682447"/>
                </a:lnTo>
                <a:close/>
              </a:path>
              <a:path w="621029" h="808355">
                <a:moveTo>
                  <a:pt x="457099" y="80111"/>
                </a:moveTo>
                <a:lnTo>
                  <a:pt x="216725" y="80111"/>
                </a:lnTo>
                <a:lnTo>
                  <a:pt x="264611" y="83625"/>
                </a:lnTo>
                <a:lnTo>
                  <a:pt x="310317" y="93832"/>
                </a:lnTo>
                <a:lnTo>
                  <a:pt x="353339" y="110232"/>
                </a:lnTo>
                <a:lnTo>
                  <a:pt x="393179" y="132322"/>
                </a:lnTo>
                <a:lnTo>
                  <a:pt x="429333" y="159602"/>
                </a:lnTo>
                <a:lnTo>
                  <a:pt x="461300" y="191569"/>
                </a:lnTo>
                <a:lnTo>
                  <a:pt x="488580" y="227723"/>
                </a:lnTo>
                <a:lnTo>
                  <a:pt x="510670" y="267563"/>
                </a:lnTo>
                <a:lnTo>
                  <a:pt x="527070" y="310585"/>
                </a:lnTo>
                <a:lnTo>
                  <a:pt x="537277" y="356291"/>
                </a:lnTo>
                <a:lnTo>
                  <a:pt x="540791" y="404177"/>
                </a:lnTo>
                <a:lnTo>
                  <a:pt x="537277" y="452066"/>
                </a:lnTo>
                <a:lnTo>
                  <a:pt x="527070" y="497773"/>
                </a:lnTo>
                <a:lnTo>
                  <a:pt x="510670" y="540797"/>
                </a:lnTo>
                <a:lnTo>
                  <a:pt x="488580" y="580636"/>
                </a:lnTo>
                <a:lnTo>
                  <a:pt x="461300" y="616790"/>
                </a:lnTo>
                <a:lnTo>
                  <a:pt x="429333" y="648757"/>
                </a:lnTo>
                <a:lnTo>
                  <a:pt x="393179" y="676035"/>
                </a:lnTo>
                <a:lnTo>
                  <a:pt x="353339" y="698124"/>
                </a:lnTo>
                <a:lnTo>
                  <a:pt x="310317" y="714523"/>
                </a:lnTo>
                <a:lnTo>
                  <a:pt x="264611" y="724729"/>
                </a:lnTo>
                <a:lnTo>
                  <a:pt x="216725" y="728243"/>
                </a:lnTo>
                <a:lnTo>
                  <a:pt x="457099" y="728243"/>
                </a:lnTo>
                <a:lnTo>
                  <a:pt x="502386" y="689843"/>
                </a:lnTo>
                <a:lnTo>
                  <a:pt x="531995" y="656823"/>
                </a:lnTo>
                <a:lnTo>
                  <a:pt x="557888" y="620697"/>
                </a:lnTo>
                <a:lnTo>
                  <a:pt x="579758" y="581772"/>
                </a:lnTo>
                <a:lnTo>
                  <a:pt x="597300" y="540351"/>
                </a:lnTo>
                <a:lnTo>
                  <a:pt x="610209" y="496741"/>
                </a:lnTo>
                <a:lnTo>
                  <a:pt x="618178" y="451248"/>
                </a:lnTo>
                <a:lnTo>
                  <a:pt x="620903" y="404177"/>
                </a:lnTo>
                <a:lnTo>
                  <a:pt x="618178" y="357106"/>
                </a:lnTo>
                <a:lnTo>
                  <a:pt x="610209" y="311613"/>
                </a:lnTo>
                <a:lnTo>
                  <a:pt x="597300" y="268003"/>
                </a:lnTo>
                <a:lnTo>
                  <a:pt x="579758" y="226582"/>
                </a:lnTo>
                <a:lnTo>
                  <a:pt x="557888" y="187657"/>
                </a:lnTo>
                <a:lnTo>
                  <a:pt x="531995" y="151531"/>
                </a:lnTo>
                <a:lnTo>
                  <a:pt x="502386" y="118511"/>
                </a:lnTo>
                <a:lnTo>
                  <a:pt x="469366" y="88903"/>
                </a:lnTo>
                <a:lnTo>
                  <a:pt x="457099" y="80111"/>
                </a:lnTo>
                <a:close/>
              </a:path>
              <a:path w="621029" h="808355">
                <a:moveTo>
                  <a:pt x="216725" y="0"/>
                </a:moveTo>
                <a:lnTo>
                  <a:pt x="167981" y="2932"/>
                </a:lnTo>
                <a:lnTo>
                  <a:pt x="120954" y="11499"/>
                </a:lnTo>
                <a:lnTo>
                  <a:pt x="75975" y="25353"/>
                </a:lnTo>
                <a:lnTo>
                  <a:pt x="33375" y="44145"/>
                </a:lnTo>
                <a:lnTo>
                  <a:pt x="51633" y="55648"/>
                </a:lnTo>
                <a:lnTo>
                  <a:pt x="66547" y="70516"/>
                </a:lnTo>
                <a:lnTo>
                  <a:pt x="78452" y="87889"/>
                </a:lnTo>
                <a:lnTo>
                  <a:pt x="87680" y="106908"/>
                </a:lnTo>
                <a:lnTo>
                  <a:pt x="118075" y="95456"/>
                </a:lnTo>
                <a:lnTo>
                  <a:pt x="149826" y="87052"/>
                </a:lnTo>
                <a:lnTo>
                  <a:pt x="182765" y="81876"/>
                </a:lnTo>
                <a:lnTo>
                  <a:pt x="216725" y="80111"/>
                </a:lnTo>
                <a:lnTo>
                  <a:pt x="457099" y="80111"/>
                </a:lnTo>
                <a:lnTo>
                  <a:pt x="433240" y="63011"/>
                </a:lnTo>
                <a:lnTo>
                  <a:pt x="394314" y="41142"/>
                </a:lnTo>
                <a:lnTo>
                  <a:pt x="352894" y="23600"/>
                </a:lnTo>
                <a:lnTo>
                  <a:pt x="309285" y="10692"/>
                </a:lnTo>
                <a:lnTo>
                  <a:pt x="263794" y="2724"/>
                </a:lnTo>
                <a:lnTo>
                  <a:pt x="216725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/>
          <p:nvPr/>
        </p:nvSpPr>
        <p:spPr>
          <a:xfrm>
            <a:off x="1084692" y="16883"/>
            <a:ext cx="266700" cy="386715"/>
          </a:xfrm>
          <a:custGeom>
            <a:avLst/>
            <a:gdLst/>
            <a:ahLst/>
            <a:cxnLst/>
            <a:rect l="l" t="t" r="r" b="b"/>
            <a:pathLst>
              <a:path w="266700" h="386715">
                <a:moveTo>
                  <a:pt x="0" y="0"/>
                </a:moveTo>
                <a:lnTo>
                  <a:pt x="8730" y="115704"/>
                </a:lnTo>
                <a:lnTo>
                  <a:pt x="24649" y="180493"/>
                </a:lnTo>
                <a:lnTo>
                  <a:pt x="59462" y="217968"/>
                </a:lnTo>
                <a:lnTo>
                  <a:pt x="124879" y="251726"/>
                </a:lnTo>
                <a:lnTo>
                  <a:pt x="186188" y="292058"/>
                </a:lnTo>
                <a:lnTo>
                  <a:pt x="226109" y="336162"/>
                </a:lnTo>
                <a:lnTo>
                  <a:pt x="247767" y="371684"/>
                </a:lnTo>
                <a:lnTo>
                  <a:pt x="254292" y="386270"/>
                </a:lnTo>
                <a:lnTo>
                  <a:pt x="266307" y="308917"/>
                </a:lnTo>
                <a:lnTo>
                  <a:pt x="262308" y="264699"/>
                </a:lnTo>
                <a:lnTo>
                  <a:pt x="235093" y="237026"/>
                </a:lnTo>
                <a:lnTo>
                  <a:pt x="177457" y="209308"/>
                </a:lnTo>
                <a:lnTo>
                  <a:pt x="90322" y="150340"/>
                </a:lnTo>
                <a:lnTo>
                  <a:pt x="35921" y="81308"/>
                </a:lnTo>
                <a:lnTo>
                  <a:pt x="7925" y="23949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/>
        </p:nvSpPr>
        <p:spPr>
          <a:xfrm>
            <a:off x="1128926" y="223067"/>
            <a:ext cx="200025" cy="224790"/>
          </a:xfrm>
          <a:custGeom>
            <a:avLst/>
            <a:gdLst/>
            <a:ahLst/>
            <a:cxnLst/>
            <a:rect l="l" t="t" r="r" b="b"/>
            <a:pathLst>
              <a:path w="200025" h="224790">
                <a:moveTo>
                  <a:pt x="2387" y="0"/>
                </a:moveTo>
                <a:lnTo>
                  <a:pt x="0" y="50276"/>
                </a:lnTo>
                <a:lnTo>
                  <a:pt x="7287" y="80648"/>
                </a:lnTo>
                <a:lnTo>
                  <a:pt x="31523" y="103366"/>
                </a:lnTo>
                <a:lnTo>
                  <a:pt x="79984" y="130683"/>
                </a:lnTo>
                <a:lnTo>
                  <a:pt x="134107" y="164315"/>
                </a:lnTo>
                <a:lnTo>
                  <a:pt x="171290" y="194497"/>
                </a:lnTo>
                <a:lnTo>
                  <a:pt x="192725" y="216254"/>
                </a:lnTo>
                <a:lnTo>
                  <a:pt x="199606" y="224612"/>
                </a:lnTo>
                <a:lnTo>
                  <a:pt x="182521" y="162086"/>
                </a:lnTo>
                <a:lnTo>
                  <a:pt x="164795" y="125504"/>
                </a:lnTo>
                <a:lnTo>
                  <a:pt x="135601" y="100700"/>
                </a:lnTo>
                <a:lnTo>
                  <a:pt x="57509" y="59348"/>
                </a:lnTo>
                <a:lnTo>
                  <a:pt x="35601" y="44235"/>
                </a:lnTo>
                <a:lnTo>
                  <a:pt x="17518" y="25381"/>
                </a:lnTo>
                <a:lnTo>
                  <a:pt x="238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/>
          <p:nvPr/>
        </p:nvSpPr>
        <p:spPr>
          <a:xfrm>
            <a:off x="1131199" y="41178"/>
            <a:ext cx="219710" cy="252095"/>
          </a:xfrm>
          <a:custGeom>
            <a:avLst/>
            <a:gdLst/>
            <a:ahLst/>
            <a:cxnLst/>
            <a:rect l="l" t="t" r="r" b="b"/>
            <a:pathLst>
              <a:path w="219710" h="252094">
                <a:moveTo>
                  <a:pt x="0" y="0"/>
                </a:moveTo>
                <a:lnTo>
                  <a:pt x="23521" y="70005"/>
                </a:lnTo>
                <a:lnTo>
                  <a:pt x="46248" y="109701"/>
                </a:lnTo>
                <a:lnTo>
                  <a:pt x="81579" y="133811"/>
                </a:lnTo>
                <a:lnTo>
                  <a:pt x="142913" y="157060"/>
                </a:lnTo>
                <a:lnTo>
                  <a:pt x="175384" y="179141"/>
                </a:lnTo>
                <a:lnTo>
                  <a:pt x="199210" y="210978"/>
                </a:lnTo>
                <a:lnTo>
                  <a:pt x="213880" y="239596"/>
                </a:lnTo>
                <a:lnTo>
                  <a:pt x="218884" y="252018"/>
                </a:lnTo>
                <a:lnTo>
                  <a:pt x="219425" y="179121"/>
                </a:lnTo>
                <a:lnTo>
                  <a:pt x="212780" y="139569"/>
                </a:lnTo>
                <a:lnTo>
                  <a:pt x="192808" y="119634"/>
                </a:lnTo>
                <a:lnTo>
                  <a:pt x="153365" y="105587"/>
                </a:lnTo>
                <a:lnTo>
                  <a:pt x="84101" y="75218"/>
                </a:lnTo>
                <a:lnTo>
                  <a:pt x="36415" y="40463"/>
                </a:lnTo>
                <a:lnTo>
                  <a:pt x="8863" y="11874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/>
          <p:cNvSpPr/>
          <p:nvPr/>
        </p:nvSpPr>
        <p:spPr>
          <a:xfrm>
            <a:off x="1097621" y="485310"/>
            <a:ext cx="402590" cy="497840"/>
          </a:xfrm>
          <a:custGeom>
            <a:avLst/>
            <a:gdLst/>
            <a:ahLst/>
            <a:cxnLst/>
            <a:rect l="l" t="t" r="r" b="b"/>
            <a:pathLst>
              <a:path w="402589" h="497839">
                <a:moveTo>
                  <a:pt x="257797" y="0"/>
                </a:moveTo>
                <a:lnTo>
                  <a:pt x="250151" y="0"/>
                </a:lnTo>
                <a:lnTo>
                  <a:pt x="0" y="497763"/>
                </a:lnTo>
                <a:lnTo>
                  <a:pt x="402336" y="127"/>
                </a:lnTo>
                <a:lnTo>
                  <a:pt x="25779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/>
          <p:cNvSpPr/>
          <p:nvPr/>
        </p:nvSpPr>
        <p:spPr>
          <a:xfrm>
            <a:off x="2089999" y="68318"/>
            <a:ext cx="3034106" cy="972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2"/>
          <p:cNvSpPr/>
          <p:nvPr/>
        </p:nvSpPr>
        <p:spPr>
          <a:xfrm>
            <a:off x="2084169" y="665878"/>
            <a:ext cx="3035846" cy="2241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3"/>
          <p:cNvSpPr/>
          <p:nvPr/>
        </p:nvSpPr>
        <p:spPr>
          <a:xfrm>
            <a:off x="2310839" y="406900"/>
            <a:ext cx="0" cy="77470"/>
          </a:xfrm>
          <a:custGeom>
            <a:avLst/>
            <a:gdLst/>
            <a:ahLst/>
            <a:cxnLst/>
            <a:rect l="l" t="t" r="r" b="b"/>
            <a:pathLst>
              <a:path h="77469">
                <a:moveTo>
                  <a:pt x="0" y="0"/>
                </a:moveTo>
                <a:lnTo>
                  <a:pt x="0" y="7747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4"/>
          <p:cNvSpPr/>
          <p:nvPr/>
        </p:nvSpPr>
        <p:spPr>
          <a:xfrm>
            <a:off x="2279127" y="382135"/>
            <a:ext cx="198120" cy="0"/>
          </a:xfrm>
          <a:custGeom>
            <a:avLst/>
            <a:gdLst/>
            <a:ahLst/>
            <a:cxnLst/>
            <a:rect l="l" t="t" r="r" b="b"/>
            <a:pathLst>
              <a:path w="198120">
                <a:moveTo>
                  <a:pt x="0" y="0"/>
                </a:moveTo>
                <a:lnTo>
                  <a:pt x="198107" y="0"/>
                </a:lnTo>
              </a:path>
            </a:pathLst>
          </a:custGeom>
          <a:ln w="49529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5"/>
          <p:cNvSpPr/>
          <p:nvPr/>
        </p:nvSpPr>
        <p:spPr>
          <a:xfrm>
            <a:off x="2310839" y="287520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85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/>
          <p:cNvSpPr/>
          <p:nvPr/>
        </p:nvSpPr>
        <p:spPr>
          <a:xfrm>
            <a:off x="2445522" y="406366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8003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7"/>
          <p:cNvSpPr/>
          <p:nvPr/>
        </p:nvSpPr>
        <p:spPr>
          <a:xfrm>
            <a:off x="2445522" y="287964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596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/>
          <p:cNvSpPr/>
          <p:nvPr/>
        </p:nvSpPr>
        <p:spPr>
          <a:xfrm>
            <a:off x="2502952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05" y="0"/>
                </a:moveTo>
                <a:lnTo>
                  <a:pt x="25247" y="0"/>
                </a:lnTo>
                <a:lnTo>
                  <a:pt x="15709" y="1117"/>
                </a:lnTo>
                <a:lnTo>
                  <a:pt x="1117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688" y="196405"/>
                </a:lnTo>
                <a:lnTo>
                  <a:pt x="174243" y="196405"/>
                </a:lnTo>
                <a:lnTo>
                  <a:pt x="174243" y="148996"/>
                </a:lnTo>
                <a:lnTo>
                  <a:pt x="69316" y="148996"/>
                </a:lnTo>
                <a:lnTo>
                  <a:pt x="66217" y="146189"/>
                </a:lnTo>
                <a:lnTo>
                  <a:pt x="64820" y="145072"/>
                </a:lnTo>
                <a:lnTo>
                  <a:pt x="63411" y="142824"/>
                </a:lnTo>
                <a:lnTo>
                  <a:pt x="63411" y="117563"/>
                </a:lnTo>
                <a:lnTo>
                  <a:pt x="170599" y="117563"/>
                </a:lnTo>
                <a:lnTo>
                  <a:pt x="170599" y="74917"/>
                </a:lnTo>
                <a:lnTo>
                  <a:pt x="63411" y="74917"/>
                </a:lnTo>
                <a:lnTo>
                  <a:pt x="63411" y="53022"/>
                </a:lnTo>
                <a:lnTo>
                  <a:pt x="66497" y="50507"/>
                </a:lnTo>
                <a:lnTo>
                  <a:pt x="68745" y="48539"/>
                </a:lnTo>
                <a:lnTo>
                  <a:pt x="72669" y="47701"/>
                </a:lnTo>
                <a:lnTo>
                  <a:pt x="173405" y="47701"/>
                </a:lnTo>
                <a:lnTo>
                  <a:pt x="173405" y="0"/>
                </a:lnTo>
                <a:close/>
              </a:path>
              <a:path w="174625" h="196850">
                <a:moveTo>
                  <a:pt x="174243" y="148717"/>
                </a:moveTo>
                <a:lnTo>
                  <a:pt x="74358" y="148717"/>
                </a:lnTo>
                <a:lnTo>
                  <a:pt x="69316" y="148996"/>
                </a:lnTo>
                <a:lnTo>
                  <a:pt x="174243" y="148996"/>
                </a:lnTo>
                <a:lnTo>
                  <a:pt x="174243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9"/>
          <p:cNvSpPr/>
          <p:nvPr/>
        </p:nvSpPr>
        <p:spPr>
          <a:xfrm>
            <a:off x="269760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1" y="906"/>
                </a:lnTo>
                <a:lnTo>
                  <a:pt x="279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89" y="139738"/>
                </a:lnTo>
                <a:lnTo>
                  <a:pt x="190444" y="115314"/>
                </a:lnTo>
                <a:lnTo>
                  <a:pt x="196577" y="91465"/>
                </a:lnTo>
                <a:lnTo>
                  <a:pt x="124587" y="91465"/>
                </a:lnTo>
                <a:lnTo>
                  <a:pt x="116725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49" y="48806"/>
                </a:lnTo>
                <a:lnTo>
                  <a:pt x="197419" y="48806"/>
                </a:lnTo>
                <a:lnTo>
                  <a:pt x="197397" y="48390"/>
                </a:lnTo>
                <a:lnTo>
                  <a:pt x="174934" y="6622"/>
                </a:lnTo>
                <a:lnTo>
                  <a:pt x="154077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19" y="48806"/>
                </a:moveTo>
                <a:lnTo>
                  <a:pt x="124015" y="48806"/>
                </a:lnTo>
                <a:lnTo>
                  <a:pt x="129362" y="53314"/>
                </a:lnTo>
                <a:lnTo>
                  <a:pt x="134404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77" y="91465"/>
                </a:lnTo>
                <a:lnTo>
                  <a:pt x="197940" y="80771"/>
                </a:lnTo>
                <a:lnTo>
                  <a:pt x="198374" y="67335"/>
                </a:lnTo>
                <a:lnTo>
                  <a:pt x="197419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0"/>
          <p:cNvSpPr/>
          <p:nvPr/>
        </p:nvSpPr>
        <p:spPr>
          <a:xfrm>
            <a:off x="2913810" y="287964"/>
            <a:ext cx="177800" cy="196850"/>
          </a:xfrm>
          <a:custGeom>
            <a:avLst/>
            <a:gdLst/>
            <a:ahLst/>
            <a:cxnLst/>
            <a:rect l="l" t="t" r="r" b="b"/>
            <a:pathLst>
              <a:path w="177800" h="196850">
                <a:moveTo>
                  <a:pt x="177342" y="0"/>
                </a:moveTo>
                <a:lnTo>
                  <a:pt x="21602" y="0"/>
                </a:lnTo>
                <a:lnTo>
                  <a:pt x="12903" y="4203"/>
                </a:lnTo>
                <a:lnTo>
                  <a:pt x="0" y="35915"/>
                </a:lnTo>
                <a:lnTo>
                  <a:pt x="0" y="196405"/>
                </a:lnTo>
                <a:lnTo>
                  <a:pt x="63423" y="196405"/>
                </a:lnTo>
                <a:lnTo>
                  <a:pt x="63423" y="53873"/>
                </a:lnTo>
                <a:lnTo>
                  <a:pt x="65087" y="51638"/>
                </a:lnTo>
                <a:lnTo>
                  <a:pt x="67614" y="48539"/>
                </a:lnTo>
                <a:lnTo>
                  <a:pt x="177342" y="48539"/>
                </a:lnTo>
                <a:lnTo>
                  <a:pt x="177342" y="0"/>
                </a:lnTo>
                <a:close/>
              </a:path>
              <a:path w="177800" h="196850">
                <a:moveTo>
                  <a:pt x="177342" y="48539"/>
                </a:moveTo>
                <a:lnTo>
                  <a:pt x="67614" y="48539"/>
                </a:lnTo>
                <a:lnTo>
                  <a:pt x="72669" y="48806"/>
                </a:lnTo>
                <a:lnTo>
                  <a:pt x="177342" y="48806"/>
                </a:lnTo>
                <a:lnTo>
                  <a:pt x="177342" y="48539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/>
          <p:cNvSpPr/>
          <p:nvPr/>
        </p:nvSpPr>
        <p:spPr>
          <a:xfrm>
            <a:off x="3098975" y="285716"/>
            <a:ext cx="216535" cy="201295"/>
          </a:xfrm>
          <a:custGeom>
            <a:avLst/>
            <a:gdLst/>
            <a:ahLst/>
            <a:cxnLst/>
            <a:rect l="l" t="t" r="r" b="b"/>
            <a:pathLst>
              <a:path w="216535" h="201294">
                <a:moveTo>
                  <a:pt x="108051" y="0"/>
                </a:moveTo>
                <a:lnTo>
                  <a:pt x="61841" y="2844"/>
                </a:lnTo>
                <a:lnTo>
                  <a:pt x="22174" y="20205"/>
                </a:lnTo>
                <a:lnTo>
                  <a:pt x="3090" y="57807"/>
                </a:lnTo>
                <a:lnTo>
                  <a:pt x="0" y="100456"/>
                </a:lnTo>
                <a:lnTo>
                  <a:pt x="464" y="121008"/>
                </a:lnTo>
                <a:lnTo>
                  <a:pt x="9713" y="163393"/>
                </a:lnTo>
                <a:lnTo>
                  <a:pt x="40239" y="192028"/>
                </a:lnTo>
                <a:lnTo>
                  <a:pt x="85228" y="200467"/>
                </a:lnTo>
                <a:lnTo>
                  <a:pt x="108051" y="200901"/>
                </a:lnTo>
                <a:lnTo>
                  <a:pt x="130852" y="200467"/>
                </a:lnTo>
                <a:lnTo>
                  <a:pt x="175826" y="192028"/>
                </a:lnTo>
                <a:lnTo>
                  <a:pt x="206351" y="163393"/>
                </a:lnTo>
                <a:lnTo>
                  <a:pt x="209987" y="152082"/>
                </a:lnTo>
                <a:lnTo>
                  <a:pt x="108051" y="152082"/>
                </a:lnTo>
                <a:lnTo>
                  <a:pt x="96912" y="151664"/>
                </a:lnTo>
                <a:lnTo>
                  <a:pt x="66332" y="121223"/>
                </a:lnTo>
                <a:lnTo>
                  <a:pt x="65100" y="100456"/>
                </a:lnTo>
                <a:lnTo>
                  <a:pt x="65253" y="89222"/>
                </a:lnTo>
                <a:lnTo>
                  <a:pt x="87269" y="51139"/>
                </a:lnTo>
                <a:lnTo>
                  <a:pt x="108051" y="48831"/>
                </a:lnTo>
                <a:lnTo>
                  <a:pt x="210072" y="48831"/>
                </a:lnTo>
                <a:lnTo>
                  <a:pt x="206351" y="37324"/>
                </a:lnTo>
                <a:lnTo>
                  <a:pt x="193890" y="20205"/>
                </a:lnTo>
                <a:lnTo>
                  <a:pt x="175785" y="8883"/>
                </a:lnTo>
                <a:lnTo>
                  <a:pt x="154228" y="2844"/>
                </a:lnTo>
                <a:lnTo>
                  <a:pt x="131043" y="435"/>
                </a:lnTo>
                <a:lnTo>
                  <a:pt x="108051" y="0"/>
                </a:lnTo>
                <a:close/>
              </a:path>
              <a:path w="216535" h="201294">
                <a:moveTo>
                  <a:pt x="210072" y="48831"/>
                </a:moveTo>
                <a:lnTo>
                  <a:pt x="108051" y="48831"/>
                </a:lnTo>
                <a:lnTo>
                  <a:pt x="119370" y="49249"/>
                </a:lnTo>
                <a:lnTo>
                  <a:pt x="128800" y="51139"/>
                </a:lnTo>
                <a:lnTo>
                  <a:pt x="150890" y="88942"/>
                </a:lnTo>
                <a:lnTo>
                  <a:pt x="150850" y="111418"/>
                </a:lnTo>
                <a:lnTo>
                  <a:pt x="128800" y="149774"/>
                </a:lnTo>
                <a:lnTo>
                  <a:pt x="108051" y="152082"/>
                </a:lnTo>
                <a:lnTo>
                  <a:pt x="209987" y="152082"/>
                </a:lnTo>
                <a:lnTo>
                  <a:pt x="212974" y="142792"/>
                </a:lnTo>
                <a:lnTo>
                  <a:pt x="215600" y="121008"/>
                </a:lnTo>
                <a:lnTo>
                  <a:pt x="216065" y="100456"/>
                </a:lnTo>
                <a:lnTo>
                  <a:pt x="215590" y="79481"/>
                </a:lnTo>
                <a:lnTo>
                  <a:pt x="212974" y="57807"/>
                </a:lnTo>
                <a:lnTo>
                  <a:pt x="210072" y="48831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2"/>
          <p:cNvSpPr/>
          <p:nvPr/>
        </p:nvSpPr>
        <p:spPr>
          <a:xfrm>
            <a:off x="3484306" y="285716"/>
            <a:ext cx="235585" cy="198755"/>
          </a:xfrm>
          <a:custGeom>
            <a:avLst/>
            <a:gdLst/>
            <a:ahLst/>
            <a:cxnLst/>
            <a:rect l="l" t="t" r="r" b="b"/>
            <a:pathLst>
              <a:path w="235585" h="198755">
                <a:moveTo>
                  <a:pt x="117576" y="0"/>
                </a:moveTo>
                <a:lnTo>
                  <a:pt x="78039" y="13967"/>
                </a:lnTo>
                <a:lnTo>
                  <a:pt x="0" y="198653"/>
                </a:lnTo>
                <a:lnTo>
                  <a:pt x="66789" y="198653"/>
                </a:lnTo>
                <a:lnTo>
                  <a:pt x="82219" y="158267"/>
                </a:lnTo>
                <a:lnTo>
                  <a:pt x="218360" y="158267"/>
                </a:lnTo>
                <a:lnTo>
                  <a:pt x="199688" y="113360"/>
                </a:lnTo>
                <a:lnTo>
                  <a:pt x="97383" y="113360"/>
                </a:lnTo>
                <a:lnTo>
                  <a:pt x="115062" y="63690"/>
                </a:lnTo>
                <a:lnTo>
                  <a:pt x="115633" y="62293"/>
                </a:lnTo>
                <a:lnTo>
                  <a:pt x="116713" y="59474"/>
                </a:lnTo>
                <a:lnTo>
                  <a:pt x="177283" y="59474"/>
                </a:lnTo>
                <a:lnTo>
                  <a:pt x="162471" y="23850"/>
                </a:lnTo>
                <a:lnTo>
                  <a:pt x="154191" y="10892"/>
                </a:lnTo>
                <a:lnTo>
                  <a:pt x="143595" y="3719"/>
                </a:lnTo>
                <a:lnTo>
                  <a:pt x="131213" y="649"/>
                </a:lnTo>
                <a:lnTo>
                  <a:pt x="117576" y="0"/>
                </a:lnTo>
                <a:close/>
              </a:path>
              <a:path w="235585" h="198755">
                <a:moveTo>
                  <a:pt x="218360" y="158267"/>
                </a:moveTo>
                <a:lnTo>
                  <a:pt x="152933" y="158267"/>
                </a:lnTo>
                <a:lnTo>
                  <a:pt x="168363" y="198653"/>
                </a:lnTo>
                <a:lnTo>
                  <a:pt x="235153" y="198653"/>
                </a:lnTo>
                <a:lnTo>
                  <a:pt x="218360" y="158267"/>
                </a:lnTo>
                <a:close/>
              </a:path>
              <a:path w="235585" h="198755">
                <a:moveTo>
                  <a:pt x="177283" y="59474"/>
                </a:moveTo>
                <a:lnTo>
                  <a:pt x="118402" y="59474"/>
                </a:lnTo>
                <a:lnTo>
                  <a:pt x="120103" y="63690"/>
                </a:lnTo>
                <a:lnTo>
                  <a:pt x="137782" y="113360"/>
                </a:lnTo>
                <a:lnTo>
                  <a:pt x="199688" y="113360"/>
                </a:lnTo>
                <a:lnTo>
                  <a:pt x="177283" y="59474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3"/>
          <p:cNvSpPr/>
          <p:nvPr/>
        </p:nvSpPr>
        <p:spPr>
          <a:xfrm>
            <a:off x="3729188" y="287964"/>
            <a:ext cx="179070" cy="196850"/>
          </a:xfrm>
          <a:custGeom>
            <a:avLst/>
            <a:gdLst/>
            <a:ahLst/>
            <a:cxnLst/>
            <a:rect l="l" t="t" r="r" b="b"/>
            <a:pathLst>
              <a:path w="179070" h="196850">
                <a:moveTo>
                  <a:pt x="94284" y="75768"/>
                </a:moveTo>
                <a:lnTo>
                  <a:pt x="3657" y="75768"/>
                </a:lnTo>
                <a:lnTo>
                  <a:pt x="3657" y="118402"/>
                </a:lnTo>
                <a:lnTo>
                  <a:pt x="99898" y="118402"/>
                </a:lnTo>
                <a:lnTo>
                  <a:pt x="105232" y="118694"/>
                </a:lnTo>
                <a:lnTo>
                  <a:pt x="113639" y="124307"/>
                </a:lnTo>
                <a:lnTo>
                  <a:pt x="113919" y="129641"/>
                </a:lnTo>
                <a:lnTo>
                  <a:pt x="113919" y="137210"/>
                </a:lnTo>
                <a:lnTo>
                  <a:pt x="113093" y="142265"/>
                </a:lnTo>
                <a:lnTo>
                  <a:pt x="108051" y="145351"/>
                </a:lnTo>
                <a:lnTo>
                  <a:pt x="104952" y="147027"/>
                </a:lnTo>
                <a:lnTo>
                  <a:pt x="100469" y="147599"/>
                </a:lnTo>
                <a:lnTo>
                  <a:pt x="0" y="147599"/>
                </a:lnTo>
                <a:lnTo>
                  <a:pt x="0" y="196405"/>
                </a:lnTo>
                <a:lnTo>
                  <a:pt x="121070" y="196508"/>
                </a:lnTo>
                <a:lnTo>
                  <a:pt x="162191" y="187705"/>
                </a:lnTo>
                <a:lnTo>
                  <a:pt x="178951" y="145351"/>
                </a:lnTo>
                <a:lnTo>
                  <a:pt x="178898" y="135152"/>
                </a:lnTo>
                <a:lnTo>
                  <a:pt x="159107" y="99572"/>
                </a:lnTo>
                <a:lnTo>
                  <a:pt x="145084" y="97358"/>
                </a:lnTo>
                <a:lnTo>
                  <a:pt x="145084" y="96253"/>
                </a:lnTo>
                <a:lnTo>
                  <a:pt x="170309" y="76034"/>
                </a:lnTo>
                <a:lnTo>
                  <a:pt x="102971" y="76034"/>
                </a:lnTo>
                <a:lnTo>
                  <a:pt x="94284" y="75768"/>
                </a:lnTo>
                <a:close/>
              </a:path>
              <a:path w="179070" h="196850">
                <a:moveTo>
                  <a:pt x="109994" y="0"/>
                </a:moveTo>
                <a:lnTo>
                  <a:pt x="1130" y="0"/>
                </a:lnTo>
                <a:lnTo>
                  <a:pt x="1130" y="48818"/>
                </a:lnTo>
                <a:lnTo>
                  <a:pt x="99898" y="48818"/>
                </a:lnTo>
                <a:lnTo>
                  <a:pt x="103263" y="49390"/>
                </a:lnTo>
                <a:lnTo>
                  <a:pt x="105524" y="50215"/>
                </a:lnTo>
                <a:lnTo>
                  <a:pt x="110286" y="52476"/>
                </a:lnTo>
                <a:lnTo>
                  <a:pt x="110832" y="56400"/>
                </a:lnTo>
                <a:lnTo>
                  <a:pt x="110832" y="64261"/>
                </a:lnTo>
                <a:lnTo>
                  <a:pt x="110553" y="69024"/>
                </a:lnTo>
                <a:lnTo>
                  <a:pt x="107188" y="72097"/>
                </a:lnTo>
                <a:lnTo>
                  <a:pt x="102971" y="76034"/>
                </a:lnTo>
                <a:lnTo>
                  <a:pt x="170309" y="76034"/>
                </a:lnTo>
                <a:lnTo>
                  <a:pt x="172008" y="71801"/>
                </a:lnTo>
                <a:lnTo>
                  <a:pt x="173406" y="63120"/>
                </a:lnTo>
                <a:lnTo>
                  <a:pt x="173624" y="56400"/>
                </a:lnTo>
                <a:lnTo>
                  <a:pt x="173549" y="48818"/>
                </a:lnTo>
                <a:lnTo>
                  <a:pt x="151153" y="5679"/>
                </a:lnTo>
                <a:lnTo>
                  <a:pt x="123998" y="175"/>
                </a:lnTo>
                <a:lnTo>
                  <a:pt x="10999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4"/>
          <p:cNvSpPr/>
          <p:nvPr/>
        </p:nvSpPr>
        <p:spPr>
          <a:xfrm>
            <a:off x="4144084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31" y="0"/>
                </a:moveTo>
                <a:lnTo>
                  <a:pt x="25247" y="0"/>
                </a:lnTo>
                <a:lnTo>
                  <a:pt x="15735" y="1117"/>
                </a:lnTo>
                <a:lnTo>
                  <a:pt x="1130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714" y="196405"/>
                </a:lnTo>
                <a:lnTo>
                  <a:pt x="174256" y="196405"/>
                </a:lnTo>
                <a:lnTo>
                  <a:pt x="174256" y="148996"/>
                </a:lnTo>
                <a:lnTo>
                  <a:pt x="69329" y="148996"/>
                </a:lnTo>
                <a:lnTo>
                  <a:pt x="66230" y="146189"/>
                </a:lnTo>
                <a:lnTo>
                  <a:pt x="64833" y="145072"/>
                </a:lnTo>
                <a:lnTo>
                  <a:pt x="63423" y="142824"/>
                </a:lnTo>
                <a:lnTo>
                  <a:pt x="63423" y="117563"/>
                </a:lnTo>
                <a:lnTo>
                  <a:pt x="170624" y="117563"/>
                </a:lnTo>
                <a:lnTo>
                  <a:pt x="170624" y="74917"/>
                </a:lnTo>
                <a:lnTo>
                  <a:pt x="63423" y="74917"/>
                </a:lnTo>
                <a:lnTo>
                  <a:pt x="63423" y="53022"/>
                </a:lnTo>
                <a:lnTo>
                  <a:pt x="66522" y="50507"/>
                </a:lnTo>
                <a:lnTo>
                  <a:pt x="68770" y="48539"/>
                </a:lnTo>
                <a:lnTo>
                  <a:pt x="72682" y="47701"/>
                </a:lnTo>
                <a:lnTo>
                  <a:pt x="173431" y="47701"/>
                </a:lnTo>
                <a:lnTo>
                  <a:pt x="173431" y="0"/>
                </a:lnTo>
                <a:close/>
              </a:path>
              <a:path w="174625" h="196850">
                <a:moveTo>
                  <a:pt x="174256" y="148717"/>
                </a:moveTo>
                <a:lnTo>
                  <a:pt x="74383" y="148717"/>
                </a:lnTo>
                <a:lnTo>
                  <a:pt x="69329" y="148996"/>
                </a:lnTo>
                <a:lnTo>
                  <a:pt x="174256" y="148996"/>
                </a:lnTo>
                <a:lnTo>
                  <a:pt x="174256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5"/>
          <p:cNvSpPr/>
          <p:nvPr/>
        </p:nvSpPr>
        <p:spPr>
          <a:xfrm>
            <a:off x="4331396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5" h="196850">
                <a:moveTo>
                  <a:pt x="168910" y="0"/>
                </a:moveTo>
                <a:lnTo>
                  <a:pt x="85864" y="0"/>
                </a:lnTo>
                <a:lnTo>
                  <a:pt x="68299" y="754"/>
                </a:lnTo>
                <a:lnTo>
                  <a:pt x="17132" y="25527"/>
                </a:lnTo>
                <a:lnTo>
                  <a:pt x="701" y="77621"/>
                </a:lnTo>
                <a:lnTo>
                  <a:pt x="0" y="100736"/>
                </a:lnTo>
                <a:lnTo>
                  <a:pt x="1150" y="125728"/>
                </a:lnTo>
                <a:lnTo>
                  <a:pt x="17970" y="172275"/>
                </a:lnTo>
                <a:lnTo>
                  <a:pt x="63894" y="195437"/>
                </a:lnTo>
                <a:lnTo>
                  <a:pt x="85013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63" y="147599"/>
                </a:lnTo>
                <a:lnTo>
                  <a:pt x="102424" y="147358"/>
                </a:lnTo>
                <a:lnTo>
                  <a:pt x="68418" y="128727"/>
                </a:lnTo>
                <a:lnTo>
                  <a:pt x="65112" y="99593"/>
                </a:lnTo>
                <a:lnTo>
                  <a:pt x="65329" y="91429"/>
                </a:lnTo>
                <a:lnTo>
                  <a:pt x="79316" y="55214"/>
                </a:lnTo>
                <a:lnTo>
                  <a:pt x="116459" y="48806"/>
                </a:lnTo>
                <a:lnTo>
                  <a:pt x="168910" y="48806"/>
                </a:lnTo>
                <a:lnTo>
                  <a:pt x="16891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6"/>
          <p:cNvSpPr/>
          <p:nvPr/>
        </p:nvSpPr>
        <p:spPr>
          <a:xfrm>
            <a:off x="4508815" y="287964"/>
            <a:ext cx="222250" cy="196850"/>
          </a:xfrm>
          <a:custGeom>
            <a:avLst/>
            <a:gdLst/>
            <a:ahLst/>
            <a:cxnLst/>
            <a:rect l="l" t="t" r="r" b="b"/>
            <a:pathLst>
              <a:path w="222250" h="196850">
                <a:moveTo>
                  <a:pt x="70713" y="0"/>
                </a:moveTo>
                <a:lnTo>
                  <a:pt x="0" y="0"/>
                </a:lnTo>
                <a:lnTo>
                  <a:pt x="78574" y="140576"/>
                </a:lnTo>
                <a:lnTo>
                  <a:pt x="47155" y="196405"/>
                </a:lnTo>
                <a:lnTo>
                  <a:pt x="116192" y="196405"/>
                </a:lnTo>
                <a:lnTo>
                  <a:pt x="176937" y="83616"/>
                </a:lnTo>
                <a:lnTo>
                  <a:pt x="111683" y="83616"/>
                </a:lnTo>
                <a:lnTo>
                  <a:pt x="70713" y="0"/>
                </a:lnTo>
                <a:close/>
              </a:path>
              <a:path w="222250" h="196850">
                <a:moveTo>
                  <a:pt x="221970" y="0"/>
                </a:moveTo>
                <a:lnTo>
                  <a:pt x="152933" y="0"/>
                </a:lnTo>
                <a:lnTo>
                  <a:pt x="111683" y="83616"/>
                </a:lnTo>
                <a:lnTo>
                  <a:pt x="176937" y="83616"/>
                </a:lnTo>
                <a:lnTo>
                  <a:pt x="22197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7"/>
          <p:cNvSpPr/>
          <p:nvPr/>
        </p:nvSpPr>
        <p:spPr>
          <a:xfrm>
            <a:off x="473694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2" y="906"/>
                </a:lnTo>
                <a:lnTo>
                  <a:pt x="281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77" y="139738"/>
                </a:lnTo>
                <a:lnTo>
                  <a:pt x="190451" y="115314"/>
                </a:lnTo>
                <a:lnTo>
                  <a:pt x="196588" y="91465"/>
                </a:lnTo>
                <a:lnTo>
                  <a:pt x="124587" y="91465"/>
                </a:lnTo>
                <a:lnTo>
                  <a:pt x="116713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36" y="48806"/>
                </a:lnTo>
                <a:lnTo>
                  <a:pt x="197427" y="48806"/>
                </a:lnTo>
                <a:lnTo>
                  <a:pt x="197406" y="48390"/>
                </a:lnTo>
                <a:lnTo>
                  <a:pt x="174925" y="6622"/>
                </a:lnTo>
                <a:lnTo>
                  <a:pt x="154081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27" y="48806"/>
                </a:moveTo>
                <a:lnTo>
                  <a:pt x="124015" y="48806"/>
                </a:lnTo>
                <a:lnTo>
                  <a:pt x="129349" y="53314"/>
                </a:lnTo>
                <a:lnTo>
                  <a:pt x="134416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88" y="91465"/>
                </a:lnTo>
                <a:lnTo>
                  <a:pt x="197953" y="80771"/>
                </a:lnTo>
                <a:lnTo>
                  <a:pt x="198386" y="67335"/>
                </a:lnTo>
                <a:lnTo>
                  <a:pt x="197427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8"/>
          <p:cNvSpPr/>
          <p:nvPr/>
        </p:nvSpPr>
        <p:spPr>
          <a:xfrm>
            <a:off x="4950165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4" h="196850">
                <a:moveTo>
                  <a:pt x="168922" y="0"/>
                </a:moveTo>
                <a:lnTo>
                  <a:pt x="85864" y="0"/>
                </a:lnTo>
                <a:lnTo>
                  <a:pt x="68291" y="754"/>
                </a:lnTo>
                <a:lnTo>
                  <a:pt x="17106" y="25527"/>
                </a:lnTo>
                <a:lnTo>
                  <a:pt x="703" y="77621"/>
                </a:lnTo>
                <a:lnTo>
                  <a:pt x="0" y="100736"/>
                </a:lnTo>
                <a:lnTo>
                  <a:pt x="1148" y="125728"/>
                </a:lnTo>
                <a:lnTo>
                  <a:pt x="17957" y="172275"/>
                </a:lnTo>
                <a:lnTo>
                  <a:pt x="63890" y="195437"/>
                </a:lnTo>
                <a:lnTo>
                  <a:pt x="85026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76" y="147599"/>
                </a:lnTo>
                <a:lnTo>
                  <a:pt x="102416" y="147358"/>
                </a:lnTo>
                <a:lnTo>
                  <a:pt x="68416" y="128727"/>
                </a:lnTo>
                <a:lnTo>
                  <a:pt x="65100" y="99593"/>
                </a:lnTo>
                <a:lnTo>
                  <a:pt x="65320" y="91429"/>
                </a:lnTo>
                <a:lnTo>
                  <a:pt x="79313" y="55214"/>
                </a:lnTo>
                <a:lnTo>
                  <a:pt x="116446" y="48806"/>
                </a:lnTo>
                <a:lnTo>
                  <a:pt x="168922" y="48806"/>
                </a:lnTo>
                <a:lnTo>
                  <a:pt x="168922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9"/>
          <p:cNvSpPr/>
          <p:nvPr/>
        </p:nvSpPr>
        <p:spPr>
          <a:xfrm>
            <a:off x="2084233" y="557446"/>
            <a:ext cx="3037840" cy="0"/>
          </a:xfrm>
          <a:custGeom>
            <a:avLst/>
            <a:gdLst/>
            <a:ahLst/>
            <a:cxnLst/>
            <a:rect l="l" t="t" r="r" b="b"/>
            <a:pathLst>
              <a:path w="3037840">
                <a:moveTo>
                  <a:pt x="0" y="0"/>
                </a:moveTo>
                <a:lnTo>
                  <a:pt x="3037458" y="0"/>
                </a:lnTo>
              </a:path>
            </a:pathLst>
          </a:custGeom>
          <a:ln w="9245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0"/>
          <p:cNvSpPr/>
          <p:nvPr/>
        </p:nvSpPr>
        <p:spPr>
          <a:xfrm>
            <a:off x="2087027" y="287964"/>
            <a:ext cx="153670" cy="21590"/>
          </a:xfrm>
          <a:custGeom>
            <a:avLst/>
            <a:gdLst/>
            <a:ahLst/>
            <a:cxnLst/>
            <a:rect l="l" t="t" r="r" b="b"/>
            <a:pathLst>
              <a:path w="153670" h="21590">
                <a:moveTo>
                  <a:pt x="94005" y="0"/>
                </a:moveTo>
                <a:lnTo>
                  <a:pt x="0" y="0"/>
                </a:lnTo>
                <a:lnTo>
                  <a:pt x="0" y="21424"/>
                </a:lnTo>
                <a:lnTo>
                  <a:pt x="153530" y="21424"/>
                </a:lnTo>
                <a:lnTo>
                  <a:pt x="152082" y="19634"/>
                </a:lnTo>
                <a:lnTo>
                  <a:pt x="142968" y="12306"/>
                </a:lnTo>
                <a:lnTo>
                  <a:pt x="130511" y="6030"/>
                </a:lnTo>
                <a:lnTo>
                  <a:pt x="114320" y="1648"/>
                </a:lnTo>
                <a:lnTo>
                  <a:pt x="9400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1"/>
          <p:cNvSpPr/>
          <p:nvPr/>
        </p:nvSpPr>
        <p:spPr>
          <a:xfrm>
            <a:off x="2084499" y="320946"/>
            <a:ext cx="174625" cy="163830"/>
          </a:xfrm>
          <a:custGeom>
            <a:avLst/>
            <a:gdLst/>
            <a:ahLst/>
            <a:cxnLst/>
            <a:rect l="l" t="t" r="r" b="b"/>
            <a:pathLst>
              <a:path w="174625" h="163830">
                <a:moveTo>
                  <a:pt x="163944" y="0"/>
                </a:moveTo>
                <a:lnTo>
                  <a:pt x="2527" y="0"/>
                </a:lnTo>
                <a:lnTo>
                  <a:pt x="2527" y="15836"/>
                </a:lnTo>
                <a:lnTo>
                  <a:pt x="62293" y="15836"/>
                </a:lnTo>
                <a:lnTo>
                  <a:pt x="71413" y="16092"/>
                </a:lnTo>
                <a:lnTo>
                  <a:pt x="107200" y="29603"/>
                </a:lnTo>
                <a:lnTo>
                  <a:pt x="109435" y="41097"/>
                </a:lnTo>
                <a:lnTo>
                  <a:pt x="6464" y="41097"/>
                </a:lnTo>
                <a:lnTo>
                  <a:pt x="6464" y="85432"/>
                </a:lnTo>
                <a:lnTo>
                  <a:pt x="109435" y="85432"/>
                </a:lnTo>
                <a:lnTo>
                  <a:pt x="108896" y="91937"/>
                </a:lnTo>
                <a:lnTo>
                  <a:pt x="71807" y="114192"/>
                </a:lnTo>
                <a:lnTo>
                  <a:pt x="58648" y="114617"/>
                </a:lnTo>
                <a:lnTo>
                  <a:pt x="0" y="114617"/>
                </a:lnTo>
                <a:lnTo>
                  <a:pt x="0" y="163436"/>
                </a:lnTo>
                <a:lnTo>
                  <a:pt x="96532" y="163436"/>
                </a:lnTo>
                <a:lnTo>
                  <a:pt x="109229" y="162817"/>
                </a:lnTo>
                <a:lnTo>
                  <a:pt x="151523" y="146608"/>
                </a:lnTo>
                <a:lnTo>
                  <a:pt x="173583" y="91007"/>
                </a:lnTo>
                <a:lnTo>
                  <a:pt x="174536" y="63550"/>
                </a:lnTo>
                <a:lnTo>
                  <a:pt x="174225" y="47411"/>
                </a:lnTo>
                <a:lnTo>
                  <a:pt x="172826" y="30884"/>
                </a:lnTo>
                <a:lnTo>
                  <a:pt x="169633" y="14803"/>
                </a:lnTo>
                <a:lnTo>
                  <a:pt x="16394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2"/>
          <p:cNvSpPr/>
          <p:nvPr/>
        </p:nvSpPr>
        <p:spPr>
          <a:xfrm>
            <a:off x="1380170" y="299553"/>
            <a:ext cx="241300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0919" y="0"/>
                </a:lnTo>
              </a:path>
            </a:pathLst>
          </a:custGeom>
          <a:ln w="19672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3"/>
          <p:cNvSpPr/>
          <p:nvPr/>
        </p:nvSpPr>
        <p:spPr>
          <a:xfrm>
            <a:off x="1393480" y="320946"/>
            <a:ext cx="328295" cy="347345"/>
          </a:xfrm>
          <a:custGeom>
            <a:avLst/>
            <a:gdLst/>
            <a:ahLst/>
            <a:cxnLst/>
            <a:rect l="l" t="t" r="r" b="b"/>
            <a:pathLst>
              <a:path w="328294" h="347344">
                <a:moveTo>
                  <a:pt x="247332" y="0"/>
                </a:moveTo>
                <a:lnTo>
                  <a:pt x="0" y="0"/>
                </a:lnTo>
                <a:lnTo>
                  <a:pt x="584" y="1447"/>
                </a:lnTo>
                <a:lnTo>
                  <a:pt x="1155" y="2768"/>
                </a:lnTo>
                <a:lnTo>
                  <a:pt x="2946" y="7365"/>
                </a:lnTo>
                <a:lnTo>
                  <a:pt x="19011" y="54178"/>
                </a:lnTo>
                <a:lnTo>
                  <a:pt x="131648" y="54178"/>
                </a:lnTo>
                <a:lnTo>
                  <a:pt x="171281" y="62202"/>
                </a:lnTo>
                <a:lnTo>
                  <a:pt x="203681" y="84069"/>
                </a:lnTo>
                <a:lnTo>
                  <a:pt x="225543" y="116473"/>
                </a:lnTo>
                <a:lnTo>
                  <a:pt x="233565" y="156108"/>
                </a:lnTo>
                <a:lnTo>
                  <a:pt x="225543" y="195715"/>
                </a:lnTo>
                <a:lnTo>
                  <a:pt x="203681" y="228095"/>
                </a:lnTo>
                <a:lnTo>
                  <a:pt x="171281" y="249945"/>
                </a:lnTo>
                <a:lnTo>
                  <a:pt x="131648" y="257962"/>
                </a:lnTo>
                <a:lnTo>
                  <a:pt x="88658" y="257962"/>
                </a:lnTo>
                <a:lnTo>
                  <a:pt x="15493" y="346824"/>
                </a:lnTo>
                <a:lnTo>
                  <a:pt x="145287" y="346824"/>
                </a:lnTo>
                <a:lnTo>
                  <a:pt x="190692" y="341176"/>
                </a:lnTo>
                <a:lnTo>
                  <a:pt x="232000" y="325112"/>
                </a:lnTo>
                <a:lnTo>
                  <a:pt x="267749" y="299951"/>
                </a:lnTo>
                <a:lnTo>
                  <a:pt x="296476" y="267011"/>
                </a:lnTo>
                <a:lnTo>
                  <a:pt x="316718" y="227611"/>
                </a:lnTo>
                <a:lnTo>
                  <a:pt x="327012" y="183070"/>
                </a:lnTo>
                <a:lnTo>
                  <a:pt x="327609" y="175552"/>
                </a:lnTo>
                <a:lnTo>
                  <a:pt x="327761" y="173621"/>
                </a:lnTo>
                <a:lnTo>
                  <a:pt x="327913" y="170446"/>
                </a:lnTo>
                <a:lnTo>
                  <a:pt x="328015" y="151511"/>
                </a:lnTo>
                <a:lnTo>
                  <a:pt x="322247" y="105886"/>
                </a:lnTo>
                <a:lnTo>
                  <a:pt x="305909" y="64463"/>
                </a:lnTo>
                <a:lnTo>
                  <a:pt x="280454" y="28686"/>
                </a:lnTo>
                <a:lnTo>
                  <a:pt x="247332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4"/>
          <p:cNvSpPr/>
          <p:nvPr/>
        </p:nvSpPr>
        <p:spPr>
          <a:xfrm>
            <a:off x="3336237" y="287964"/>
            <a:ext cx="176530" cy="21590"/>
          </a:xfrm>
          <a:custGeom>
            <a:avLst/>
            <a:gdLst/>
            <a:ahLst/>
            <a:cxnLst/>
            <a:rect l="l" t="t" r="r" b="b"/>
            <a:pathLst>
              <a:path w="176529" h="21590">
                <a:moveTo>
                  <a:pt x="175945" y="0"/>
                </a:moveTo>
                <a:lnTo>
                  <a:pt x="20218" y="0"/>
                </a:lnTo>
                <a:lnTo>
                  <a:pt x="11531" y="4203"/>
                </a:lnTo>
                <a:lnTo>
                  <a:pt x="6489" y="9537"/>
                </a:lnTo>
                <a:lnTo>
                  <a:pt x="3009" y="13271"/>
                </a:lnTo>
                <a:lnTo>
                  <a:pt x="1092" y="17310"/>
                </a:lnTo>
                <a:lnTo>
                  <a:pt x="0" y="21424"/>
                </a:lnTo>
                <a:lnTo>
                  <a:pt x="175945" y="21424"/>
                </a:lnTo>
                <a:lnTo>
                  <a:pt x="17594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5"/>
          <p:cNvSpPr/>
          <p:nvPr/>
        </p:nvSpPr>
        <p:spPr>
          <a:xfrm>
            <a:off x="3334865" y="320946"/>
            <a:ext cx="177800" cy="163830"/>
          </a:xfrm>
          <a:custGeom>
            <a:avLst/>
            <a:gdLst/>
            <a:ahLst/>
            <a:cxnLst/>
            <a:rect l="l" t="t" r="r" b="b"/>
            <a:pathLst>
              <a:path w="177800" h="163830">
                <a:moveTo>
                  <a:pt x="177317" y="0"/>
                </a:moveTo>
                <a:lnTo>
                  <a:pt x="25" y="0"/>
                </a:lnTo>
                <a:lnTo>
                  <a:pt x="0" y="163436"/>
                </a:lnTo>
                <a:lnTo>
                  <a:pt x="63411" y="163436"/>
                </a:lnTo>
                <a:lnTo>
                  <a:pt x="63411" y="20904"/>
                </a:lnTo>
                <a:lnTo>
                  <a:pt x="65087" y="18656"/>
                </a:lnTo>
                <a:lnTo>
                  <a:pt x="67602" y="15570"/>
                </a:lnTo>
                <a:lnTo>
                  <a:pt x="177317" y="15570"/>
                </a:lnTo>
                <a:lnTo>
                  <a:pt x="177317" y="0"/>
                </a:lnTo>
                <a:close/>
              </a:path>
              <a:path w="177800" h="163830">
                <a:moveTo>
                  <a:pt x="177317" y="15570"/>
                </a:moveTo>
                <a:lnTo>
                  <a:pt x="67602" y="15570"/>
                </a:lnTo>
                <a:lnTo>
                  <a:pt x="72669" y="15836"/>
                </a:lnTo>
                <a:lnTo>
                  <a:pt x="177317" y="15836"/>
                </a:lnTo>
                <a:lnTo>
                  <a:pt x="177317" y="1557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6"/>
          <p:cNvSpPr/>
          <p:nvPr/>
        </p:nvSpPr>
        <p:spPr>
          <a:xfrm>
            <a:off x="3929822" y="287964"/>
            <a:ext cx="187960" cy="21590"/>
          </a:xfrm>
          <a:custGeom>
            <a:avLst/>
            <a:gdLst/>
            <a:ahLst/>
            <a:cxnLst/>
            <a:rect l="l" t="t" r="r" b="b"/>
            <a:pathLst>
              <a:path w="187960" h="21590">
                <a:moveTo>
                  <a:pt x="140614" y="0"/>
                </a:moveTo>
                <a:lnTo>
                  <a:pt x="32004" y="0"/>
                </a:lnTo>
                <a:lnTo>
                  <a:pt x="22845" y="906"/>
                </a:lnTo>
                <a:lnTo>
                  <a:pt x="0" y="21424"/>
                </a:lnTo>
                <a:lnTo>
                  <a:pt x="187502" y="21424"/>
                </a:lnTo>
                <a:lnTo>
                  <a:pt x="152144" y="489"/>
                </a:lnTo>
                <a:lnTo>
                  <a:pt x="14061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7"/>
          <p:cNvSpPr/>
          <p:nvPr/>
        </p:nvSpPr>
        <p:spPr>
          <a:xfrm>
            <a:off x="3927892" y="320946"/>
            <a:ext cx="198755" cy="163830"/>
          </a:xfrm>
          <a:custGeom>
            <a:avLst/>
            <a:gdLst/>
            <a:ahLst/>
            <a:cxnLst/>
            <a:rect l="l" t="t" r="r" b="b"/>
            <a:pathLst>
              <a:path w="198754" h="163830">
                <a:moveTo>
                  <a:pt x="194348" y="0"/>
                </a:moveTo>
                <a:lnTo>
                  <a:pt x="101" y="0"/>
                </a:lnTo>
                <a:lnTo>
                  <a:pt x="0" y="163436"/>
                </a:lnTo>
                <a:lnTo>
                  <a:pt x="63423" y="163436"/>
                </a:lnTo>
                <a:lnTo>
                  <a:pt x="63423" y="106768"/>
                </a:lnTo>
                <a:lnTo>
                  <a:pt x="146189" y="106768"/>
                </a:lnTo>
                <a:lnTo>
                  <a:pt x="190457" y="82345"/>
                </a:lnTo>
                <a:lnTo>
                  <a:pt x="196589" y="58496"/>
                </a:lnTo>
                <a:lnTo>
                  <a:pt x="124587" y="58496"/>
                </a:lnTo>
                <a:lnTo>
                  <a:pt x="116725" y="57924"/>
                </a:lnTo>
                <a:lnTo>
                  <a:pt x="63423" y="57924"/>
                </a:lnTo>
                <a:lnTo>
                  <a:pt x="63423" y="23139"/>
                </a:lnTo>
                <a:lnTo>
                  <a:pt x="64249" y="15836"/>
                </a:lnTo>
                <a:lnTo>
                  <a:pt x="197419" y="15836"/>
                </a:lnTo>
                <a:lnTo>
                  <a:pt x="197348" y="15001"/>
                </a:lnTo>
                <a:lnTo>
                  <a:pt x="196082" y="7005"/>
                </a:lnTo>
                <a:lnTo>
                  <a:pt x="194348" y="0"/>
                </a:lnTo>
                <a:close/>
              </a:path>
              <a:path w="198754" h="163830">
                <a:moveTo>
                  <a:pt x="197419" y="15836"/>
                </a:moveTo>
                <a:lnTo>
                  <a:pt x="124028" y="15836"/>
                </a:lnTo>
                <a:lnTo>
                  <a:pt x="129349" y="20345"/>
                </a:lnTo>
                <a:lnTo>
                  <a:pt x="134404" y="24536"/>
                </a:lnTo>
                <a:lnTo>
                  <a:pt x="134950" y="30708"/>
                </a:lnTo>
                <a:lnTo>
                  <a:pt x="134950" y="43903"/>
                </a:lnTo>
                <a:lnTo>
                  <a:pt x="133007" y="49517"/>
                </a:lnTo>
                <a:lnTo>
                  <a:pt x="129921" y="52882"/>
                </a:lnTo>
                <a:lnTo>
                  <a:pt x="124587" y="58496"/>
                </a:lnTo>
                <a:lnTo>
                  <a:pt x="196589" y="58496"/>
                </a:lnTo>
                <a:lnTo>
                  <a:pt x="197953" y="47801"/>
                </a:lnTo>
                <a:lnTo>
                  <a:pt x="198386" y="34366"/>
                </a:lnTo>
                <a:lnTo>
                  <a:pt x="198135" y="24536"/>
                </a:lnTo>
                <a:lnTo>
                  <a:pt x="198042" y="23139"/>
                </a:lnTo>
                <a:lnTo>
                  <a:pt x="197419" y="1583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364562" y="1052736"/>
            <a:ext cx="8568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seo-optimo.ru/wp-content/uploads/2016/11/icon-rinok-e147850423284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9667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363926" y="6333587"/>
            <a:ext cx="84659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http://st.depositphotos.com/2398103/5098/v/950/depositphotos_50989355-stock-illustration-vector-iso-9001-ic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822" y="6332357"/>
            <a:ext cx="1005878" cy="52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16053" y="6360880"/>
            <a:ext cx="7108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менеджмента качества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3427050" y="1561114"/>
            <a:ext cx="2339721" cy="4592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FUFUHC</a:t>
            </a:r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>
            <a:off x="3580232" y="1611954"/>
            <a:ext cx="2079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АГРС «РЕСУРС»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0" name="Таблица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882018"/>
              </p:ext>
            </p:extLst>
          </p:nvPr>
        </p:nvGraphicFramePr>
        <p:xfrm>
          <a:off x="253733" y="2852936"/>
          <a:ext cx="7486619" cy="22991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22323"/>
                <a:gridCol w="2664296"/>
              </a:tblGrid>
              <a:tr h="496411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Показатель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Значение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367685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Производительность,нм3/ час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500 -</a:t>
                      </a:r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520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000*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Давление на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входе, МПа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1,2-10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354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Давление на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выходе, МПа</a:t>
                      </a:r>
                      <a:endParaRPr lang="ru-RU" sz="14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0,3-1,2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612068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Срок</a:t>
                      </a:r>
                      <a:r>
                        <a:rPr lang="ru-RU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службы не менее, лет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310217" y="2282388"/>
            <a:ext cx="4641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технические показатели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1216" y="5380675"/>
            <a:ext cx="7565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*Станции и блоки производительностью  до 0,5 тыс. м3 и свыше 520 тыс. м3 , не вошедшие в номенклатурный ряд  изготавливаются по индивидуальному проекту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11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/>
          <p:cNvSpPr/>
          <p:nvPr/>
        </p:nvSpPr>
        <p:spPr>
          <a:xfrm>
            <a:off x="1084501" y="309503"/>
            <a:ext cx="133350" cy="433070"/>
          </a:xfrm>
          <a:custGeom>
            <a:avLst/>
            <a:gdLst/>
            <a:ahLst/>
            <a:cxnLst/>
            <a:rect l="l" t="t" r="r" b="b"/>
            <a:pathLst>
              <a:path w="133350" h="433069">
                <a:moveTo>
                  <a:pt x="40424" y="0"/>
                </a:moveTo>
                <a:lnTo>
                  <a:pt x="23204" y="41048"/>
                </a:lnTo>
                <a:lnTo>
                  <a:pt x="10520" y="84221"/>
                </a:lnTo>
                <a:lnTo>
                  <a:pt x="2681" y="129235"/>
                </a:lnTo>
                <a:lnTo>
                  <a:pt x="0" y="175806"/>
                </a:lnTo>
                <a:lnTo>
                  <a:pt x="2849" y="223919"/>
                </a:lnTo>
                <a:lnTo>
                  <a:pt x="11167" y="270340"/>
                </a:lnTo>
                <a:lnTo>
                  <a:pt x="24634" y="314799"/>
                </a:lnTo>
                <a:lnTo>
                  <a:pt x="42922" y="356950"/>
                </a:lnTo>
                <a:lnTo>
                  <a:pt x="65701" y="396465"/>
                </a:lnTo>
                <a:lnTo>
                  <a:pt x="92646" y="433019"/>
                </a:lnTo>
                <a:lnTo>
                  <a:pt x="132892" y="352971"/>
                </a:lnTo>
                <a:lnTo>
                  <a:pt x="110581" y="313001"/>
                </a:lnTo>
                <a:lnTo>
                  <a:pt x="94000" y="269817"/>
                </a:lnTo>
                <a:lnTo>
                  <a:pt x="83669" y="223900"/>
                </a:lnTo>
                <a:lnTo>
                  <a:pt x="80111" y="175806"/>
                </a:lnTo>
                <a:lnTo>
                  <a:pt x="81470" y="146234"/>
                </a:lnTo>
                <a:lnTo>
                  <a:pt x="85450" y="117424"/>
                </a:lnTo>
                <a:lnTo>
                  <a:pt x="91904" y="89481"/>
                </a:lnTo>
                <a:lnTo>
                  <a:pt x="100685" y="62509"/>
                </a:lnTo>
                <a:lnTo>
                  <a:pt x="80605" y="48206"/>
                </a:lnTo>
                <a:lnTo>
                  <a:pt x="64101" y="32721"/>
                </a:lnTo>
                <a:lnTo>
                  <a:pt x="50824" y="16503"/>
                </a:lnTo>
                <a:lnTo>
                  <a:pt x="40424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/>
          <p:nvPr/>
        </p:nvSpPr>
        <p:spPr>
          <a:xfrm>
            <a:off x="1271953" y="81132"/>
            <a:ext cx="621030" cy="808355"/>
          </a:xfrm>
          <a:custGeom>
            <a:avLst/>
            <a:gdLst/>
            <a:ahLst/>
            <a:cxnLst/>
            <a:rect l="l" t="t" r="r" b="b"/>
            <a:pathLst>
              <a:path w="621029" h="808355">
                <a:moveTo>
                  <a:pt x="50622" y="682447"/>
                </a:moveTo>
                <a:lnTo>
                  <a:pt x="0" y="745070"/>
                </a:lnTo>
                <a:lnTo>
                  <a:pt x="38953" y="767009"/>
                </a:lnTo>
                <a:lnTo>
                  <a:pt x="80404" y="784623"/>
                </a:lnTo>
                <a:lnTo>
                  <a:pt x="124050" y="797596"/>
                </a:lnTo>
                <a:lnTo>
                  <a:pt x="169591" y="805612"/>
                </a:lnTo>
                <a:lnTo>
                  <a:pt x="216725" y="808355"/>
                </a:lnTo>
                <a:lnTo>
                  <a:pt x="263897" y="805612"/>
                </a:lnTo>
                <a:lnTo>
                  <a:pt x="309285" y="797662"/>
                </a:lnTo>
                <a:lnTo>
                  <a:pt x="352894" y="784754"/>
                </a:lnTo>
                <a:lnTo>
                  <a:pt x="394314" y="767212"/>
                </a:lnTo>
                <a:lnTo>
                  <a:pt x="433240" y="745343"/>
                </a:lnTo>
                <a:lnTo>
                  <a:pt x="457099" y="728243"/>
                </a:lnTo>
                <a:lnTo>
                  <a:pt x="216725" y="728243"/>
                </a:lnTo>
                <a:lnTo>
                  <a:pt x="171987" y="725173"/>
                </a:lnTo>
                <a:lnTo>
                  <a:pt x="129120" y="716241"/>
                </a:lnTo>
                <a:lnTo>
                  <a:pt x="88530" y="701861"/>
                </a:lnTo>
                <a:lnTo>
                  <a:pt x="50622" y="682447"/>
                </a:lnTo>
                <a:close/>
              </a:path>
              <a:path w="621029" h="808355">
                <a:moveTo>
                  <a:pt x="457099" y="80111"/>
                </a:moveTo>
                <a:lnTo>
                  <a:pt x="216725" y="80111"/>
                </a:lnTo>
                <a:lnTo>
                  <a:pt x="264611" y="83625"/>
                </a:lnTo>
                <a:lnTo>
                  <a:pt x="310317" y="93832"/>
                </a:lnTo>
                <a:lnTo>
                  <a:pt x="353339" y="110232"/>
                </a:lnTo>
                <a:lnTo>
                  <a:pt x="393179" y="132322"/>
                </a:lnTo>
                <a:lnTo>
                  <a:pt x="429333" y="159602"/>
                </a:lnTo>
                <a:lnTo>
                  <a:pt x="461300" y="191569"/>
                </a:lnTo>
                <a:lnTo>
                  <a:pt x="488580" y="227723"/>
                </a:lnTo>
                <a:lnTo>
                  <a:pt x="510670" y="267563"/>
                </a:lnTo>
                <a:lnTo>
                  <a:pt x="527070" y="310585"/>
                </a:lnTo>
                <a:lnTo>
                  <a:pt x="537277" y="356291"/>
                </a:lnTo>
                <a:lnTo>
                  <a:pt x="540791" y="404177"/>
                </a:lnTo>
                <a:lnTo>
                  <a:pt x="537277" y="452066"/>
                </a:lnTo>
                <a:lnTo>
                  <a:pt x="527070" y="497773"/>
                </a:lnTo>
                <a:lnTo>
                  <a:pt x="510670" y="540797"/>
                </a:lnTo>
                <a:lnTo>
                  <a:pt x="488580" y="580636"/>
                </a:lnTo>
                <a:lnTo>
                  <a:pt x="461300" y="616790"/>
                </a:lnTo>
                <a:lnTo>
                  <a:pt x="429333" y="648757"/>
                </a:lnTo>
                <a:lnTo>
                  <a:pt x="393179" y="676035"/>
                </a:lnTo>
                <a:lnTo>
                  <a:pt x="353339" y="698124"/>
                </a:lnTo>
                <a:lnTo>
                  <a:pt x="310317" y="714523"/>
                </a:lnTo>
                <a:lnTo>
                  <a:pt x="264611" y="724729"/>
                </a:lnTo>
                <a:lnTo>
                  <a:pt x="216725" y="728243"/>
                </a:lnTo>
                <a:lnTo>
                  <a:pt x="457099" y="728243"/>
                </a:lnTo>
                <a:lnTo>
                  <a:pt x="502386" y="689843"/>
                </a:lnTo>
                <a:lnTo>
                  <a:pt x="531995" y="656823"/>
                </a:lnTo>
                <a:lnTo>
                  <a:pt x="557888" y="620697"/>
                </a:lnTo>
                <a:lnTo>
                  <a:pt x="579758" y="581772"/>
                </a:lnTo>
                <a:lnTo>
                  <a:pt x="597300" y="540351"/>
                </a:lnTo>
                <a:lnTo>
                  <a:pt x="610209" y="496741"/>
                </a:lnTo>
                <a:lnTo>
                  <a:pt x="618178" y="451248"/>
                </a:lnTo>
                <a:lnTo>
                  <a:pt x="620903" y="404177"/>
                </a:lnTo>
                <a:lnTo>
                  <a:pt x="618178" y="357106"/>
                </a:lnTo>
                <a:lnTo>
                  <a:pt x="610209" y="311613"/>
                </a:lnTo>
                <a:lnTo>
                  <a:pt x="597300" y="268003"/>
                </a:lnTo>
                <a:lnTo>
                  <a:pt x="579758" y="226582"/>
                </a:lnTo>
                <a:lnTo>
                  <a:pt x="557888" y="187657"/>
                </a:lnTo>
                <a:lnTo>
                  <a:pt x="531995" y="151531"/>
                </a:lnTo>
                <a:lnTo>
                  <a:pt x="502386" y="118511"/>
                </a:lnTo>
                <a:lnTo>
                  <a:pt x="469366" y="88903"/>
                </a:lnTo>
                <a:lnTo>
                  <a:pt x="457099" y="80111"/>
                </a:lnTo>
                <a:close/>
              </a:path>
              <a:path w="621029" h="808355">
                <a:moveTo>
                  <a:pt x="216725" y="0"/>
                </a:moveTo>
                <a:lnTo>
                  <a:pt x="167981" y="2932"/>
                </a:lnTo>
                <a:lnTo>
                  <a:pt x="120954" y="11499"/>
                </a:lnTo>
                <a:lnTo>
                  <a:pt x="75975" y="25353"/>
                </a:lnTo>
                <a:lnTo>
                  <a:pt x="33375" y="44145"/>
                </a:lnTo>
                <a:lnTo>
                  <a:pt x="51633" y="55648"/>
                </a:lnTo>
                <a:lnTo>
                  <a:pt x="66547" y="70516"/>
                </a:lnTo>
                <a:lnTo>
                  <a:pt x="78452" y="87889"/>
                </a:lnTo>
                <a:lnTo>
                  <a:pt x="87680" y="106908"/>
                </a:lnTo>
                <a:lnTo>
                  <a:pt x="118075" y="95456"/>
                </a:lnTo>
                <a:lnTo>
                  <a:pt x="149826" y="87052"/>
                </a:lnTo>
                <a:lnTo>
                  <a:pt x="182765" y="81876"/>
                </a:lnTo>
                <a:lnTo>
                  <a:pt x="216725" y="80111"/>
                </a:lnTo>
                <a:lnTo>
                  <a:pt x="457099" y="80111"/>
                </a:lnTo>
                <a:lnTo>
                  <a:pt x="433240" y="63011"/>
                </a:lnTo>
                <a:lnTo>
                  <a:pt x="394314" y="41142"/>
                </a:lnTo>
                <a:lnTo>
                  <a:pt x="352894" y="23600"/>
                </a:lnTo>
                <a:lnTo>
                  <a:pt x="309285" y="10692"/>
                </a:lnTo>
                <a:lnTo>
                  <a:pt x="263794" y="2724"/>
                </a:lnTo>
                <a:lnTo>
                  <a:pt x="216725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/>
          <p:nvPr/>
        </p:nvSpPr>
        <p:spPr>
          <a:xfrm>
            <a:off x="1084692" y="16883"/>
            <a:ext cx="266700" cy="386715"/>
          </a:xfrm>
          <a:custGeom>
            <a:avLst/>
            <a:gdLst/>
            <a:ahLst/>
            <a:cxnLst/>
            <a:rect l="l" t="t" r="r" b="b"/>
            <a:pathLst>
              <a:path w="266700" h="386715">
                <a:moveTo>
                  <a:pt x="0" y="0"/>
                </a:moveTo>
                <a:lnTo>
                  <a:pt x="8730" y="115704"/>
                </a:lnTo>
                <a:lnTo>
                  <a:pt x="24649" y="180493"/>
                </a:lnTo>
                <a:lnTo>
                  <a:pt x="59462" y="217968"/>
                </a:lnTo>
                <a:lnTo>
                  <a:pt x="124879" y="251726"/>
                </a:lnTo>
                <a:lnTo>
                  <a:pt x="186188" y="292058"/>
                </a:lnTo>
                <a:lnTo>
                  <a:pt x="226109" y="336162"/>
                </a:lnTo>
                <a:lnTo>
                  <a:pt x="247767" y="371684"/>
                </a:lnTo>
                <a:lnTo>
                  <a:pt x="254292" y="386270"/>
                </a:lnTo>
                <a:lnTo>
                  <a:pt x="266307" y="308917"/>
                </a:lnTo>
                <a:lnTo>
                  <a:pt x="262308" y="264699"/>
                </a:lnTo>
                <a:lnTo>
                  <a:pt x="235093" y="237026"/>
                </a:lnTo>
                <a:lnTo>
                  <a:pt x="177457" y="209308"/>
                </a:lnTo>
                <a:lnTo>
                  <a:pt x="90322" y="150340"/>
                </a:lnTo>
                <a:lnTo>
                  <a:pt x="35921" y="81308"/>
                </a:lnTo>
                <a:lnTo>
                  <a:pt x="7925" y="23949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/>
        </p:nvSpPr>
        <p:spPr>
          <a:xfrm>
            <a:off x="1128926" y="223067"/>
            <a:ext cx="200025" cy="224790"/>
          </a:xfrm>
          <a:custGeom>
            <a:avLst/>
            <a:gdLst/>
            <a:ahLst/>
            <a:cxnLst/>
            <a:rect l="l" t="t" r="r" b="b"/>
            <a:pathLst>
              <a:path w="200025" h="224790">
                <a:moveTo>
                  <a:pt x="2387" y="0"/>
                </a:moveTo>
                <a:lnTo>
                  <a:pt x="0" y="50276"/>
                </a:lnTo>
                <a:lnTo>
                  <a:pt x="7287" y="80648"/>
                </a:lnTo>
                <a:lnTo>
                  <a:pt x="31523" y="103366"/>
                </a:lnTo>
                <a:lnTo>
                  <a:pt x="79984" y="130683"/>
                </a:lnTo>
                <a:lnTo>
                  <a:pt x="134107" y="164315"/>
                </a:lnTo>
                <a:lnTo>
                  <a:pt x="171290" y="194497"/>
                </a:lnTo>
                <a:lnTo>
                  <a:pt x="192725" y="216254"/>
                </a:lnTo>
                <a:lnTo>
                  <a:pt x="199606" y="224612"/>
                </a:lnTo>
                <a:lnTo>
                  <a:pt x="182521" y="162086"/>
                </a:lnTo>
                <a:lnTo>
                  <a:pt x="164795" y="125504"/>
                </a:lnTo>
                <a:lnTo>
                  <a:pt x="135601" y="100700"/>
                </a:lnTo>
                <a:lnTo>
                  <a:pt x="57509" y="59348"/>
                </a:lnTo>
                <a:lnTo>
                  <a:pt x="35601" y="44235"/>
                </a:lnTo>
                <a:lnTo>
                  <a:pt x="17518" y="25381"/>
                </a:lnTo>
                <a:lnTo>
                  <a:pt x="238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/>
          <p:nvPr/>
        </p:nvSpPr>
        <p:spPr>
          <a:xfrm>
            <a:off x="1131199" y="41178"/>
            <a:ext cx="219710" cy="252095"/>
          </a:xfrm>
          <a:custGeom>
            <a:avLst/>
            <a:gdLst/>
            <a:ahLst/>
            <a:cxnLst/>
            <a:rect l="l" t="t" r="r" b="b"/>
            <a:pathLst>
              <a:path w="219710" h="252094">
                <a:moveTo>
                  <a:pt x="0" y="0"/>
                </a:moveTo>
                <a:lnTo>
                  <a:pt x="23521" y="70005"/>
                </a:lnTo>
                <a:lnTo>
                  <a:pt x="46248" y="109701"/>
                </a:lnTo>
                <a:lnTo>
                  <a:pt x="81579" y="133811"/>
                </a:lnTo>
                <a:lnTo>
                  <a:pt x="142913" y="157060"/>
                </a:lnTo>
                <a:lnTo>
                  <a:pt x="175384" y="179141"/>
                </a:lnTo>
                <a:lnTo>
                  <a:pt x="199210" y="210978"/>
                </a:lnTo>
                <a:lnTo>
                  <a:pt x="213880" y="239596"/>
                </a:lnTo>
                <a:lnTo>
                  <a:pt x="218884" y="252018"/>
                </a:lnTo>
                <a:lnTo>
                  <a:pt x="219425" y="179121"/>
                </a:lnTo>
                <a:lnTo>
                  <a:pt x="212780" y="139569"/>
                </a:lnTo>
                <a:lnTo>
                  <a:pt x="192808" y="119634"/>
                </a:lnTo>
                <a:lnTo>
                  <a:pt x="153365" y="105587"/>
                </a:lnTo>
                <a:lnTo>
                  <a:pt x="84101" y="75218"/>
                </a:lnTo>
                <a:lnTo>
                  <a:pt x="36415" y="40463"/>
                </a:lnTo>
                <a:lnTo>
                  <a:pt x="8863" y="11874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/>
          <p:cNvSpPr/>
          <p:nvPr/>
        </p:nvSpPr>
        <p:spPr>
          <a:xfrm>
            <a:off x="1097621" y="485310"/>
            <a:ext cx="402590" cy="497840"/>
          </a:xfrm>
          <a:custGeom>
            <a:avLst/>
            <a:gdLst/>
            <a:ahLst/>
            <a:cxnLst/>
            <a:rect l="l" t="t" r="r" b="b"/>
            <a:pathLst>
              <a:path w="402589" h="497839">
                <a:moveTo>
                  <a:pt x="257797" y="0"/>
                </a:moveTo>
                <a:lnTo>
                  <a:pt x="250151" y="0"/>
                </a:lnTo>
                <a:lnTo>
                  <a:pt x="0" y="497763"/>
                </a:lnTo>
                <a:lnTo>
                  <a:pt x="402336" y="127"/>
                </a:lnTo>
                <a:lnTo>
                  <a:pt x="25779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/>
          <p:cNvSpPr/>
          <p:nvPr/>
        </p:nvSpPr>
        <p:spPr>
          <a:xfrm>
            <a:off x="2089999" y="68318"/>
            <a:ext cx="3034106" cy="972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2"/>
          <p:cNvSpPr/>
          <p:nvPr/>
        </p:nvSpPr>
        <p:spPr>
          <a:xfrm>
            <a:off x="2084169" y="665878"/>
            <a:ext cx="3035846" cy="2241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3"/>
          <p:cNvSpPr/>
          <p:nvPr/>
        </p:nvSpPr>
        <p:spPr>
          <a:xfrm>
            <a:off x="2310839" y="406900"/>
            <a:ext cx="0" cy="77470"/>
          </a:xfrm>
          <a:custGeom>
            <a:avLst/>
            <a:gdLst/>
            <a:ahLst/>
            <a:cxnLst/>
            <a:rect l="l" t="t" r="r" b="b"/>
            <a:pathLst>
              <a:path h="77469">
                <a:moveTo>
                  <a:pt x="0" y="0"/>
                </a:moveTo>
                <a:lnTo>
                  <a:pt x="0" y="7747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4"/>
          <p:cNvSpPr/>
          <p:nvPr/>
        </p:nvSpPr>
        <p:spPr>
          <a:xfrm>
            <a:off x="2279127" y="382135"/>
            <a:ext cx="198120" cy="0"/>
          </a:xfrm>
          <a:custGeom>
            <a:avLst/>
            <a:gdLst/>
            <a:ahLst/>
            <a:cxnLst/>
            <a:rect l="l" t="t" r="r" b="b"/>
            <a:pathLst>
              <a:path w="198120">
                <a:moveTo>
                  <a:pt x="0" y="0"/>
                </a:moveTo>
                <a:lnTo>
                  <a:pt x="198107" y="0"/>
                </a:lnTo>
              </a:path>
            </a:pathLst>
          </a:custGeom>
          <a:ln w="49529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5"/>
          <p:cNvSpPr/>
          <p:nvPr/>
        </p:nvSpPr>
        <p:spPr>
          <a:xfrm>
            <a:off x="2310839" y="287520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85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/>
          <p:cNvSpPr/>
          <p:nvPr/>
        </p:nvSpPr>
        <p:spPr>
          <a:xfrm>
            <a:off x="2445522" y="406366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8003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7"/>
          <p:cNvSpPr/>
          <p:nvPr/>
        </p:nvSpPr>
        <p:spPr>
          <a:xfrm>
            <a:off x="2445522" y="287964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596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/>
          <p:cNvSpPr/>
          <p:nvPr/>
        </p:nvSpPr>
        <p:spPr>
          <a:xfrm>
            <a:off x="2502952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05" y="0"/>
                </a:moveTo>
                <a:lnTo>
                  <a:pt x="25247" y="0"/>
                </a:lnTo>
                <a:lnTo>
                  <a:pt x="15709" y="1117"/>
                </a:lnTo>
                <a:lnTo>
                  <a:pt x="1117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688" y="196405"/>
                </a:lnTo>
                <a:lnTo>
                  <a:pt x="174243" y="196405"/>
                </a:lnTo>
                <a:lnTo>
                  <a:pt x="174243" y="148996"/>
                </a:lnTo>
                <a:lnTo>
                  <a:pt x="69316" y="148996"/>
                </a:lnTo>
                <a:lnTo>
                  <a:pt x="66217" y="146189"/>
                </a:lnTo>
                <a:lnTo>
                  <a:pt x="64820" y="145072"/>
                </a:lnTo>
                <a:lnTo>
                  <a:pt x="63411" y="142824"/>
                </a:lnTo>
                <a:lnTo>
                  <a:pt x="63411" y="117563"/>
                </a:lnTo>
                <a:lnTo>
                  <a:pt x="170599" y="117563"/>
                </a:lnTo>
                <a:lnTo>
                  <a:pt x="170599" y="74917"/>
                </a:lnTo>
                <a:lnTo>
                  <a:pt x="63411" y="74917"/>
                </a:lnTo>
                <a:lnTo>
                  <a:pt x="63411" y="53022"/>
                </a:lnTo>
                <a:lnTo>
                  <a:pt x="66497" y="50507"/>
                </a:lnTo>
                <a:lnTo>
                  <a:pt x="68745" y="48539"/>
                </a:lnTo>
                <a:lnTo>
                  <a:pt x="72669" y="47701"/>
                </a:lnTo>
                <a:lnTo>
                  <a:pt x="173405" y="47701"/>
                </a:lnTo>
                <a:lnTo>
                  <a:pt x="173405" y="0"/>
                </a:lnTo>
                <a:close/>
              </a:path>
              <a:path w="174625" h="196850">
                <a:moveTo>
                  <a:pt x="174243" y="148717"/>
                </a:moveTo>
                <a:lnTo>
                  <a:pt x="74358" y="148717"/>
                </a:lnTo>
                <a:lnTo>
                  <a:pt x="69316" y="148996"/>
                </a:lnTo>
                <a:lnTo>
                  <a:pt x="174243" y="148996"/>
                </a:lnTo>
                <a:lnTo>
                  <a:pt x="174243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9"/>
          <p:cNvSpPr/>
          <p:nvPr/>
        </p:nvSpPr>
        <p:spPr>
          <a:xfrm>
            <a:off x="269760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1" y="906"/>
                </a:lnTo>
                <a:lnTo>
                  <a:pt x="279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89" y="139738"/>
                </a:lnTo>
                <a:lnTo>
                  <a:pt x="190444" y="115314"/>
                </a:lnTo>
                <a:lnTo>
                  <a:pt x="196577" y="91465"/>
                </a:lnTo>
                <a:lnTo>
                  <a:pt x="124587" y="91465"/>
                </a:lnTo>
                <a:lnTo>
                  <a:pt x="116725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49" y="48806"/>
                </a:lnTo>
                <a:lnTo>
                  <a:pt x="197419" y="48806"/>
                </a:lnTo>
                <a:lnTo>
                  <a:pt x="197397" y="48390"/>
                </a:lnTo>
                <a:lnTo>
                  <a:pt x="174934" y="6622"/>
                </a:lnTo>
                <a:lnTo>
                  <a:pt x="154077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19" y="48806"/>
                </a:moveTo>
                <a:lnTo>
                  <a:pt x="124015" y="48806"/>
                </a:lnTo>
                <a:lnTo>
                  <a:pt x="129362" y="53314"/>
                </a:lnTo>
                <a:lnTo>
                  <a:pt x="134404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77" y="91465"/>
                </a:lnTo>
                <a:lnTo>
                  <a:pt x="197940" y="80771"/>
                </a:lnTo>
                <a:lnTo>
                  <a:pt x="198374" y="67335"/>
                </a:lnTo>
                <a:lnTo>
                  <a:pt x="197419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0"/>
          <p:cNvSpPr/>
          <p:nvPr/>
        </p:nvSpPr>
        <p:spPr>
          <a:xfrm>
            <a:off x="2913810" y="287964"/>
            <a:ext cx="177800" cy="196850"/>
          </a:xfrm>
          <a:custGeom>
            <a:avLst/>
            <a:gdLst/>
            <a:ahLst/>
            <a:cxnLst/>
            <a:rect l="l" t="t" r="r" b="b"/>
            <a:pathLst>
              <a:path w="177800" h="196850">
                <a:moveTo>
                  <a:pt x="177342" y="0"/>
                </a:moveTo>
                <a:lnTo>
                  <a:pt x="21602" y="0"/>
                </a:lnTo>
                <a:lnTo>
                  <a:pt x="12903" y="4203"/>
                </a:lnTo>
                <a:lnTo>
                  <a:pt x="0" y="35915"/>
                </a:lnTo>
                <a:lnTo>
                  <a:pt x="0" y="196405"/>
                </a:lnTo>
                <a:lnTo>
                  <a:pt x="63423" y="196405"/>
                </a:lnTo>
                <a:lnTo>
                  <a:pt x="63423" y="53873"/>
                </a:lnTo>
                <a:lnTo>
                  <a:pt x="65087" y="51638"/>
                </a:lnTo>
                <a:lnTo>
                  <a:pt x="67614" y="48539"/>
                </a:lnTo>
                <a:lnTo>
                  <a:pt x="177342" y="48539"/>
                </a:lnTo>
                <a:lnTo>
                  <a:pt x="177342" y="0"/>
                </a:lnTo>
                <a:close/>
              </a:path>
              <a:path w="177800" h="196850">
                <a:moveTo>
                  <a:pt x="177342" y="48539"/>
                </a:moveTo>
                <a:lnTo>
                  <a:pt x="67614" y="48539"/>
                </a:lnTo>
                <a:lnTo>
                  <a:pt x="72669" y="48806"/>
                </a:lnTo>
                <a:lnTo>
                  <a:pt x="177342" y="48806"/>
                </a:lnTo>
                <a:lnTo>
                  <a:pt x="177342" y="48539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/>
          <p:cNvSpPr/>
          <p:nvPr/>
        </p:nvSpPr>
        <p:spPr>
          <a:xfrm>
            <a:off x="3098975" y="285716"/>
            <a:ext cx="216535" cy="201295"/>
          </a:xfrm>
          <a:custGeom>
            <a:avLst/>
            <a:gdLst/>
            <a:ahLst/>
            <a:cxnLst/>
            <a:rect l="l" t="t" r="r" b="b"/>
            <a:pathLst>
              <a:path w="216535" h="201294">
                <a:moveTo>
                  <a:pt x="108051" y="0"/>
                </a:moveTo>
                <a:lnTo>
                  <a:pt x="61841" y="2844"/>
                </a:lnTo>
                <a:lnTo>
                  <a:pt x="22174" y="20205"/>
                </a:lnTo>
                <a:lnTo>
                  <a:pt x="3090" y="57807"/>
                </a:lnTo>
                <a:lnTo>
                  <a:pt x="0" y="100456"/>
                </a:lnTo>
                <a:lnTo>
                  <a:pt x="464" y="121008"/>
                </a:lnTo>
                <a:lnTo>
                  <a:pt x="9713" y="163393"/>
                </a:lnTo>
                <a:lnTo>
                  <a:pt x="40239" y="192028"/>
                </a:lnTo>
                <a:lnTo>
                  <a:pt x="85228" y="200467"/>
                </a:lnTo>
                <a:lnTo>
                  <a:pt x="108051" y="200901"/>
                </a:lnTo>
                <a:lnTo>
                  <a:pt x="130852" y="200467"/>
                </a:lnTo>
                <a:lnTo>
                  <a:pt x="175826" y="192028"/>
                </a:lnTo>
                <a:lnTo>
                  <a:pt x="206351" y="163393"/>
                </a:lnTo>
                <a:lnTo>
                  <a:pt x="209987" y="152082"/>
                </a:lnTo>
                <a:lnTo>
                  <a:pt x="108051" y="152082"/>
                </a:lnTo>
                <a:lnTo>
                  <a:pt x="96912" y="151664"/>
                </a:lnTo>
                <a:lnTo>
                  <a:pt x="66332" y="121223"/>
                </a:lnTo>
                <a:lnTo>
                  <a:pt x="65100" y="100456"/>
                </a:lnTo>
                <a:lnTo>
                  <a:pt x="65253" y="89222"/>
                </a:lnTo>
                <a:lnTo>
                  <a:pt x="87269" y="51139"/>
                </a:lnTo>
                <a:lnTo>
                  <a:pt x="108051" y="48831"/>
                </a:lnTo>
                <a:lnTo>
                  <a:pt x="210072" y="48831"/>
                </a:lnTo>
                <a:lnTo>
                  <a:pt x="206351" y="37324"/>
                </a:lnTo>
                <a:lnTo>
                  <a:pt x="193890" y="20205"/>
                </a:lnTo>
                <a:lnTo>
                  <a:pt x="175785" y="8883"/>
                </a:lnTo>
                <a:lnTo>
                  <a:pt x="154228" y="2844"/>
                </a:lnTo>
                <a:lnTo>
                  <a:pt x="131043" y="435"/>
                </a:lnTo>
                <a:lnTo>
                  <a:pt x="108051" y="0"/>
                </a:lnTo>
                <a:close/>
              </a:path>
              <a:path w="216535" h="201294">
                <a:moveTo>
                  <a:pt x="210072" y="48831"/>
                </a:moveTo>
                <a:lnTo>
                  <a:pt x="108051" y="48831"/>
                </a:lnTo>
                <a:lnTo>
                  <a:pt x="119370" y="49249"/>
                </a:lnTo>
                <a:lnTo>
                  <a:pt x="128800" y="51139"/>
                </a:lnTo>
                <a:lnTo>
                  <a:pt x="150890" y="88942"/>
                </a:lnTo>
                <a:lnTo>
                  <a:pt x="150850" y="111418"/>
                </a:lnTo>
                <a:lnTo>
                  <a:pt x="128800" y="149774"/>
                </a:lnTo>
                <a:lnTo>
                  <a:pt x="108051" y="152082"/>
                </a:lnTo>
                <a:lnTo>
                  <a:pt x="209987" y="152082"/>
                </a:lnTo>
                <a:lnTo>
                  <a:pt x="212974" y="142792"/>
                </a:lnTo>
                <a:lnTo>
                  <a:pt x="215600" y="121008"/>
                </a:lnTo>
                <a:lnTo>
                  <a:pt x="216065" y="100456"/>
                </a:lnTo>
                <a:lnTo>
                  <a:pt x="215590" y="79481"/>
                </a:lnTo>
                <a:lnTo>
                  <a:pt x="212974" y="57807"/>
                </a:lnTo>
                <a:lnTo>
                  <a:pt x="210072" y="48831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2"/>
          <p:cNvSpPr/>
          <p:nvPr/>
        </p:nvSpPr>
        <p:spPr>
          <a:xfrm>
            <a:off x="3484306" y="285716"/>
            <a:ext cx="235585" cy="198755"/>
          </a:xfrm>
          <a:custGeom>
            <a:avLst/>
            <a:gdLst/>
            <a:ahLst/>
            <a:cxnLst/>
            <a:rect l="l" t="t" r="r" b="b"/>
            <a:pathLst>
              <a:path w="235585" h="198755">
                <a:moveTo>
                  <a:pt x="117576" y="0"/>
                </a:moveTo>
                <a:lnTo>
                  <a:pt x="78039" y="13967"/>
                </a:lnTo>
                <a:lnTo>
                  <a:pt x="0" y="198653"/>
                </a:lnTo>
                <a:lnTo>
                  <a:pt x="66789" y="198653"/>
                </a:lnTo>
                <a:lnTo>
                  <a:pt x="82219" y="158267"/>
                </a:lnTo>
                <a:lnTo>
                  <a:pt x="218360" y="158267"/>
                </a:lnTo>
                <a:lnTo>
                  <a:pt x="199688" y="113360"/>
                </a:lnTo>
                <a:lnTo>
                  <a:pt x="97383" y="113360"/>
                </a:lnTo>
                <a:lnTo>
                  <a:pt x="115062" y="63690"/>
                </a:lnTo>
                <a:lnTo>
                  <a:pt x="115633" y="62293"/>
                </a:lnTo>
                <a:lnTo>
                  <a:pt x="116713" y="59474"/>
                </a:lnTo>
                <a:lnTo>
                  <a:pt x="177283" y="59474"/>
                </a:lnTo>
                <a:lnTo>
                  <a:pt x="162471" y="23850"/>
                </a:lnTo>
                <a:lnTo>
                  <a:pt x="154191" y="10892"/>
                </a:lnTo>
                <a:lnTo>
                  <a:pt x="143595" y="3719"/>
                </a:lnTo>
                <a:lnTo>
                  <a:pt x="131213" y="649"/>
                </a:lnTo>
                <a:lnTo>
                  <a:pt x="117576" y="0"/>
                </a:lnTo>
                <a:close/>
              </a:path>
              <a:path w="235585" h="198755">
                <a:moveTo>
                  <a:pt x="218360" y="158267"/>
                </a:moveTo>
                <a:lnTo>
                  <a:pt x="152933" y="158267"/>
                </a:lnTo>
                <a:lnTo>
                  <a:pt x="168363" y="198653"/>
                </a:lnTo>
                <a:lnTo>
                  <a:pt x="235153" y="198653"/>
                </a:lnTo>
                <a:lnTo>
                  <a:pt x="218360" y="158267"/>
                </a:lnTo>
                <a:close/>
              </a:path>
              <a:path w="235585" h="198755">
                <a:moveTo>
                  <a:pt x="177283" y="59474"/>
                </a:moveTo>
                <a:lnTo>
                  <a:pt x="118402" y="59474"/>
                </a:lnTo>
                <a:lnTo>
                  <a:pt x="120103" y="63690"/>
                </a:lnTo>
                <a:lnTo>
                  <a:pt x="137782" y="113360"/>
                </a:lnTo>
                <a:lnTo>
                  <a:pt x="199688" y="113360"/>
                </a:lnTo>
                <a:lnTo>
                  <a:pt x="177283" y="59474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3"/>
          <p:cNvSpPr/>
          <p:nvPr/>
        </p:nvSpPr>
        <p:spPr>
          <a:xfrm>
            <a:off x="3729188" y="287964"/>
            <a:ext cx="179070" cy="196850"/>
          </a:xfrm>
          <a:custGeom>
            <a:avLst/>
            <a:gdLst/>
            <a:ahLst/>
            <a:cxnLst/>
            <a:rect l="l" t="t" r="r" b="b"/>
            <a:pathLst>
              <a:path w="179070" h="196850">
                <a:moveTo>
                  <a:pt x="94284" y="75768"/>
                </a:moveTo>
                <a:lnTo>
                  <a:pt x="3657" y="75768"/>
                </a:lnTo>
                <a:lnTo>
                  <a:pt x="3657" y="118402"/>
                </a:lnTo>
                <a:lnTo>
                  <a:pt x="99898" y="118402"/>
                </a:lnTo>
                <a:lnTo>
                  <a:pt x="105232" y="118694"/>
                </a:lnTo>
                <a:lnTo>
                  <a:pt x="113639" y="124307"/>
                </a:lnTo>
                <a:lnTo>
                  <a:pt x="113919" y="129641"/>
                </a:lnTo>
                <a:lnTo>
                  <a:pt x="113919" y="137210"/>
                </a:lnTo>
                <a:lnTo>
                  <a:pt x="113093" y="142265"/>
                </a:lnTo>
                <a:lnTo>
                  <a:pt x="108051" y="145351"/>
                </a:lnTo>
                <a:lnTo>
                  <a:pt x="104952" y="147027"/>
                </a:lnTo>
                <a:lnTo>
                  <a:pt x="100469" y="147599"/>
                </a:lnTo>
                <a:lnTo>
                  <a:pt x="0" y="147599"/>
                </a:lnTo>
                <a:lnTo>
                  <a:pt x="0" y="196405"/>
                </a:lnTo>
                <a:lnTo>
                  <a:pt x="121070" y="196508"/>
                </a:lnTo>
                <a:lnTo>
                  <a:pt x="162191" y="187705"/>
                </a:lnTo>
                <a:lnTo>
                  <a:pt x="178951" y="145351"/>
                </a:lnTo>
                <a:lnTo>
                  <a:pt x="178898" y="135152"/>
                </a:lnTo>
                <a:lnTo>
                  <a:pt x="159107" y="99572"/>
                </a:lnTo>
                <a:lnTo>
                  <a:pt x="145084" y="97358"/>
                </a:lnTo>
                <a:lnTo>
                  <a:pt x="145084" y="96253"/>
                </a:lnTo>
                <a:lnTo>
                  <a:pt x="170309" y="76034"/>
                </a:lnTo>
                <a:lnTo>
                  <a:pt x="102971" y="76034"/>
                </a:lnTo>
                <a:lnTo>
                  <a:pt x="94284" y="75768"/>
                </a:lnTo>
                <a:close/>
              </a:path>
              <a:path w="179070" h="196850">
                <a:moveTo>
                  <a:pt x="109994" y="0"/>
                </a:moveTo>
                <a:lnTo>
                  <a:pt x="1130" y="0"/>
                </a:lnTo>
                <a:lnTo>
                  <a:pt x="1130" y="48818"/>
                </a:lnTo>
                <a:lnTo>
                  <a:pt x="99898" y="48818"/>
                </a:lnTo>
                <a:lnTo>
                  <a:pt x="103263" y="49390"/>
                </a:lnTo>
                <a:lnTo>
                  <a:pt x="105524" y="50215"/>
                </a:lnTo>
                <a:lnTo>
                  <a:pt x="110286" y="52476"/>
                </a:lnTo>
                <a:lnTo>
                  <a:pt x="110832" y="56400"/>
                </a:lnTo>
                <a:lnTo>
                  <a:pt x="110832" y="64261"/>
                </a:lnTo>
                <a:lnTo>
                  <a:pt x="110553" y="69024"/>
                </a:lnTo>
                <a:lnTo>
                  <a:pt x="107188" y="72097"/>
                </a:lnTo>
                <a:lnTo>
                  <a:pt x="102971" y="76034"/>
                </a:lnTo>
                <a:lnTo>
                  <a:pt x="170309" y="76034"/>
                </a:lnTo>
                <a:lnTo>
                  <a:pt x="172008" y="71801"/>
                </a:lnTo>
                <a:lnTo>
                  <a:pt x="173406" y="63120"/>
                </a:lnTo>
                <a:lnTo>
                  <a:pt x="173624" y="56400"/>
                </a:lnTo>
                <a:lnTo>
                  <a:pt x="173549" y="48818"/>
                </a:lnTo>
                <a:lnTo>
                  <a:pt x="151153" y="5679"/>
                </a:lnTo>
                <a:lnTo>
                  <a:pt x="123998" y="175"/>
                </a:lnTo>
                <a:lnTo>
                  <a:pt x="10999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4"/>
          <p:cNvSpPr/>
          <p:nvPr/>
        </p:nvSpPr>
        <p:spPr>
          <a:xfrm>
            <a:off x="4144084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31" y="0"/>
                </a:moveTo>
                <a:lnTo>
                  <a:pt x="25247" y="0"/>
                </a:lnTo>
                <a:lnTo>
                  <a:pt x="15735" y="1117"/>
                </a:lnTo>
                <a:lnTo>
                  <a:pt x="1130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714" y="196405"/>
                </a:lnTo>
                <a:lnTo>
                  <a:pt x="174256" y="196405"/>
                </a:lnTo>
                <a:lnTo>
                  <a:pt x="174256" y="148996"/>
                </a:lnTo>
                <a:lnTo>
                  <a:pt x="69329" y="148996"/>
                </a:lnTo>
                <a:lnTo>
                  <a:pt x="66230" y="146189"/>
                </a:lnTo>
                <a:lnTo>
                  <a:pt x="64833" y="145072"/>
                </a:lnTo>
                <a:lnTo>
                  <a:pt x="63423" y="142824"/>
                </a:lnTo>
                <a:lnTo>
                  <a:pt x="63423" y="117563"/>
                </a:lnTo>
                <a:lnTo>
                  <a:pt x="170624" y="117563"/>
                </a:lnTo>
                <a:lnTo>
                  <a:pt x="170624" y="74917"/>
                </a:lnTo>
                <a:lnTo>
                  <a:pt x="63423" y="74917"/>
                </a:lnTo>
                <a:lnTo>
                  <a:pt x="63423" y="53022"/>
                </a:lnTo>
                <a:lnTo>
                  <a:pt x="66522" y="50507"/>
                </a:lnTo>
                <a:lnTo>
                  <a:pt x="68770" y="48539"/>
                </a:lnTo>
                <a:lnTo>
                  <a:pt x="72682" y="47701"/>
                </a:lnTo>
                <a:lnTo>
                  <a:pt x="173431" y="47701"/>
                </a:lnTo>
                <a:lnTo>
                  <a:pt x="173431" y="0"/>
                </a:lnTo>
                <a:close/>
              </a:path>
              <a:path w="174625" h="196850">
                <a:moveTo>
                  <a:pt x="174256" y="148717"/>
                </a:moveTo>
                <a:lnTo>
                  <a:pt x="74383" y="148717"/>
                </a:lnTo>
                <a:lnTo>
                  <a:pt x="69329" y="148996"/>
                </a:lnTo>
                <a:lnTo>
                  <a:pt x="174256" y="148996"/>
                </a:lnTo>
                <a:lnTo>
                  <a:pt x="174256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5"/>
          <p:cNvSpPr/>
          <p:nvPr/>
        </p:nvSpPr>
        <p:spPr>
          <a:xfrm>
            <a:off x="4331396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5" h="196850">
                <a:moveTo>
                  <a:pt x="168910" y="0"/>
                </a:moveTo>
                <a:lnTo>
                  <a:pt x="85864" y="0"/>
                </a:lnTo>
                <a:lnTo>
                  <a:pt x="68299" y="754"/>
                </a:lnTo>
                <a:lnTo>
                  <a:pt x="17132" y="25527"/>
                </a:lnTo>
                <a:lnTo>
                  <a:pt x="701" y="77621"/>
                </a:lnTo>
                <a:lnTo>
                  <a:pt x="0" y="100736"/>
                </a:lnTo>
                <a:lnTo>
                  <a:pt x="1150" y="125728"/>
                </a:lnTo>
                <a:lnTo>
                  <a:pt x="17970" y="172275"/>
                </a:lnTo>
                <a:lnTo>
                  <a:pt x="63894" y="195437"/>
                </a:lnTo>
                <a:lnTo>
                  <a:pt x="85013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63" y="147599"/>
                </a:lnTo>
                <a:lnTo>
                  <a:pt x="102424" y="147358"/>
                </a:lnTo>
                <a:lnTo>
                  <a:pt x="68418" y="128727"/>
                </a:lnTo>
                <a:lnTo>
                  <a:pt x="65112" y="99593"/>
                </a:lnTo>
                <a:lnTo>
                  <a:pt x="65329" y="91429"/>
                </a:lnTo>
                <a:lnTo>
                  <a:pt x="79316" y="55214"/>
                </a:lnTo>
                <a:lnTo>
                  <a:pt x="116459" y="48806"/>
                </a:lnTo>
                <a:lnTo>
                  <a:pt x="168910" y="48806"/>
                </a:lnTo>
                <a:lnTo>
                  <a:pt x="16891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6"/>
          <p:cNvSpPr/>
          <p:nvPr/>
        </p:nvSpPr>
        <p:spPr>
          <a:xfrm>
            <a:off x="4508815" y="287964"/>
            <a:ext cx="222250" cy="196850"/>
          </a:xfrm>
          <a:custGeom>
            <a:avLst/>
            <a:gdLst/>
            <a:ahLst/>
            <a:cxnLst/>
            <a:rect l="l" t="t" r="r" b="b"/>
            <a:pathLst>
              <a:path w="222250" h="196850">
                <a:moveTo>
                  <a:pt x="70713" y="0"/>
                </a:moveTo>
                <a:lnTo>
                  <a:pt x="0" y="0"/>
                </a:lnTo>
                <a:lnTo>
                  <a:pt x="78574" y="140576"/>
                </a:lnTo>
                <a:lnTo>
                  <a:pt x="47155" y="196405"/>
                </a:lnTo>
                <a:lnTo>
                  <a:pt x="116192" y="196405"/>
                </a:lnTo>
                <a:lnTo>
                  <a:pt x="176937" y="83616"/>
                </a:lnTo>
                <a:lnTo>
                  <a:pt x="111683" y="83616"/>
                </a:lnTo>
                <a:lnTo>
                  <a:pt x="70713" y="0"/>
                </a:lnTo>
                <a:close/>
              </a:path>
              <a:path w="222250" h="196850">
                <a:moveTo>
                  <a:pt x="221970" y="0"/>
                </a:moveTo>
                <a:lnTo>
                  <a:pt x="152933" y="0"/>
                </a:lnTo>
                <a:lnTo>
                  <a:pt x="111683" y="83616"/>
                </a:lnTo>
                <a:lnTo>
                  <a:pt x="176937" y="83616"/>
                </a:lnTo>
                <a:lnTo>
                  <a:pt x="22197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7"/>
          <p:cNvSpPr/>
          <p:nvPr/>
        </p:nvSpPr>
        <p:spPr>
          <a:xfrm>
            <a:off x="473694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2" y="906"/>
                </a:lnTo>
                <a:lnTo>
                  <a:pt x="281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77" y="139738"/>
                </a:lnTo>
                <a:lnTo>
                  <a:pt x="190451" y="115314"/>
                </a:lnTo>
                <a:lnTo>
                  <a:pt x="196588" y="91465"/>
                </a:lnTo>
                <a:lnTo>
                  <a:pt x="124587" y="91465"/>
                </a:lnTo>
                <a:lnTo>
                  <a:pt x="116713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36" y="48806"/>
                </a:lnTo>
                <a:lnTo>
                  <a:pt x="197427" y="48806"/>
                </a:lnTo>
                <a:lnTo>
                  <a:pt x="197406" y="48390"/>
                </a:lnTo>
                <a:lnTo>
                  <a:pt x="174925" y="6622"/>
                </a:lnTo>
                <a:lnTo>
                  <a:pt x="154081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27" y="48806"/>
                </a:moveTo>
                <a:lnTo>
                  <a:pt x="124015" y="48806"/>
                </a:lnTo>
                <a:lnTo>
                  <a:pt x="129349" y="53314"/>
                </a:lnTo>
                <a:lnTo>
                  <a:pt x="134416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88" y="91465"/>
                </a:lnTo>
                <a:lnTo>
                  <a:pt x="197953" y="80771"/>
                </a:lnTo>
                <a:lnTo>
                  <a:pt x="198386" y="67335"/>
                </a:lnTo>
                <a:lnTo>
                  <a:pt x="197427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8"/>
          <p:cNvSpPr/>
          <p:nvPr/>
        </p:nvSpPr>
        <p:spPr>
          <a:xfrm>
            <a:off x="4950165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4" h="196850">
                <a:moveTo>
                  <a:pt x="168922" y="0"/>
                </a:moveTo>
                <a:lnTo>
                  <a:pt x="85864" y="0"/>
                </a:lnTo>
                <a:lnTo>
                  <a:pt x="68291" y="754"/>
                </a:lnTo>
                <a:lnTo>
                  <a:pt x="17106" y="25527"/>
                </a:lnTo>
                <a:lnTo>
                  <a:pt x="703" y="77621"/>
                </a:lnTo>
                <a:lnTo>
                  <a:pt x="0" y="100736"/>
                </a:lnTo>
                <a:lnTo>
                  <a:pt x="1148" y="125728"/>
                </a:lnTo>
                <a:lnTo>
                  <a:pt x="17957" y="172275"/>
                </a:lnTo>
                <a:lnTo>
                  <a:pt x="63890" y="195437"/>
                </a:lnTo>
                <a:lnTo>
                  <a:pt x="85026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76" y="147599"/>
                </a:lnTo>
                <a:lnTo>
                  <a:pt x="102416" y="147358"/>
                </a:lnTo>
                <a:lnTo>
                  <a:pt x="68416" y="128727"/>
                </a:lnTo>
                <a:lnTo>
                  <a:pt x="65100" y="99593"/>
                </a:lnTo>
                <a:lnTo>
                  <a:pt x="65320" y="91429"/>
                </a:lnTo>
                <a:lnTo>
                  <a:pt x="79313" y="55214"/>
                </a:lnTo>
                <a:lnTo>
                  <a:pt x="116446" y="48806"/>
                </a:lnTo>
                <a:lnTo>
                  <a:pt x="168922" y="48806"/>
                </a:lnTo>
                <a:lnTo>
                  <a:pt x="168922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9"/>
          <p:cNvSpPr/>
          <p:nvPr/>
        </p:nvSpPr>
        <p:spPr>
          <a:xfrm>
            <a:off x="2084233" y="557446"/>
            <a:ext cx="3037840" cy="0"/>
          </a:xfrm>
          <a:custGeom>
            <a:avLst/>
            <a:gdLst/>
            <a:ahLst/>
            <a:cxnLst/>
            <a:rect l="l" t="t" r="r" b="b"/>
            <a:pathLst>
              <a:path w="3037840">
                <a:moveTo>
                  <a:pt x="0" y="0"/>
                </a:moveTo>
                <a:lnTo>
                  <a:pt x="3037458" y="0"/>
                </a:lnTo>
              </a:path>
            </a:pathLst>
          </a:custGeom>
          <a:ln w="9245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0"/>
          <p:cNvSpPr/>
          <p:nvPr/>
        </p:nvSpPr>
        <p:spPr>
          <a:xfrm>
            <a:off x="2087027" y="287964"/>
            <a:ext cx="153670" cy="21590"/>
          </a:xfrm>
          <a:custGeom>
            <a:avLst/>
            <a:gdLst/>
            <a:ahLst/>
            <a:cxnLst/>
            <a:rect l="l" t="t" r="r" b="b"/>
            <a:pathLst>
              <a:path w="153670" h="21590">
                <a:moveTo>
                  <a:pt x="94005" y="0"/>
                </a:moveTo>
                <a:lnTo>
                  <a:pt x="0" y="0"/>
                </a:lnTo>
                <a:lnTo>
                  <a:pt x="0" y="21424"/>
                </a:lnTo>
                <a:lnTo>
                  <a:pt x="153530" y="21424"/>
                </a:lnTo>
                <a:lnTo>
                  <a:pt x="152082" y="19634"/>
                </a:lnTo>
                <a:lnTo>
                  <a:pt x="142968" y="12306"/>
                </a:lnTo>
                <a:lnTo>
                  <a:pt x="130511" y="6030"/>
                </a:lnTo>
                <a:lnTo>
                  <a:pt x="114320" y="1648"/>
                </a:lnTo>
                <a:lnTo>
                  <a:pt x="9400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1"/>
          <p:cNvSpPr/>
          <p:nvPr/>
        </p:nvSpPr>
        <p:spPr>
          <a:xfrm>
            <a:off x="2084499" y="320946"/>
            <a:ext cx="174625" cy="163830"/>
          </a:xfrm>
          <a:custGeom>
            <a:avLst/>
            <a:gdLst/>
            <a:ahLst/>
            <a:cxnLst/>
            <a:rect l="l" t="t" r="r" b="b"/>
            <a:pathLst>
              <a:path w="174625" h="163830">
                <a:moveTo>
                  <a:pt x="163944" y="0"/>
                </a:moveTo>
                <a:lnTo>
                  <a:pt x="2527" y="0"/>
                </a:lnTo>
                <a:lnTo>
                  <a:pt x="2527" y="15836"/>
                </a:lnTo>
                <a:lnTo>
                  <a:pt x="62293" y="15836"/>
                </a:lnTo>
                <a:lnTo>
                  <a:pt x="71413" y="16092"/>
                </a:lnTo>
                <a:lnTo>
                  <a:pt x="107200" y="29603"/>
                </a:lnTo>
                <a:lnTo>
                  <a:pt x="109435" y="41097"/>
                </a:lnTo>
                <a:lnTo>
                  <a:pt x="6464" y="41097"/>
                </a:lnTo>
                <a:lnTo>
                  <a:pt x="6464" y="85432"/>
                </a:lnTo>
                <a:lnTo>
                  <a:pt x="109435" y="85432"/>
                </a:lnTo>
                <a:lnTo>
                  <a:pt x="108896" y="91937"/>
                </a:lnTo>
                <a:lnTo>
                  <a:pt x="71807" y="114192"/>
                </a:lnTo>
                <a:lnTo>
                  <a:pt x="58648" y="114617"/>
                </a:lnTo>
                <a:lnTo>
                  <a:pt x="0" y="114617"/>
                </a:lnTo>
                <a:lnTo>
                  <a:pt x="0" y="163436"/>
                </a:lnTo>
                <a:lnTo>
                  <a:pt x="96532" y="163436"/>
                </a:lnTo>
                <a:lnTo>
                  <a:pt x="109229" y="162817"/>
                </a:lnTo>
                <a:lnTo>
                  <a:pt x="151523" y="146608"/>
                </a:lnTo>
                <a:lnTo>
                  <a:pt x="173583" y="91007"/>
                </a:lnTo>
                <a:lnTo>
                  <a:pt x="174536" y="63550"/>
                </a:lnTo>
                <a:lnTo>
                  <a:pt x="174225" y="47411"/>
                </a:lnTo>
                <a:lnTo>
                  <a:pt x="172826" y="30884"/>
                </a:lnTo>
                <a:lnTo>
                  <a:pt x="169633" y="14803"/>
                </a:lnTo>
                <a:lnTo>
                  <a:pt x="16394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2"/>
          <p:cNvSpPr/>
          <p:nvPr/>
        </p:nvSpPr>
        <p:spPr>
          <a:xfrm>
            <a:off x="1380170" y="299553"/>
            <a:ext cx="241300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0919" y="0"/>
                </a:lnTo>
              </a:path>
            </a:pathLst>
          </a:custGeom>
          <a:ln w="19672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3"/>
          <p:cNvSpPr/>
          <p:nvPr/>
        </p:nvSpPr>
        <p:spPr>
          <a:xfrm>
            <a:off x="1393480" y="320946"/>
            <a:ext cx="328295" cy="347345"/>
          </a:xfrm>
          <a:custGeom>
            <a:avLst/>
            <a:gdLst/>
            <a:ahLst/>
            <a:cxnLst/>
            <a:rect l="l" t="t" r="r" b="b"/>
            <a:pathLst>
              <a:path w="328294" h="347344">
                <a:moveTo>
                  <a:pt x="247332" y="0"/>
                </a:moveTo>
                <a:lnTo>
                  <a:pt x="0" y="0"/>
                </a:lnTo>
                <a:lnTo>
                  <a:pt x="584" y="1447"/>
                </a:lnTo>
                <a:lnTo>
                  <a:pt x="1155" y="2768"/>
                </a:lnTo>
                <a:lnTo>
                  <a:pt x="2946" y="7365"/>
                </a:lnTo>
                <a:lnTo>
                  <a:pt x="19011" y="54178"/>
                </a:lnTo>
                <a:lnTo>
                  <a:pt x="131648" y="54178"/>
                </a:lnTo>
                <a:lnTo>
                  <a:pt x="171281" y="62202"/>
                </a:lnTo>
                <a:lnTo>
                  <a:pt x="203681" y="84069"/>
                </a:lnTo>
                <a:lnTo>
                  <a:pt x="225543" y="116473"/>
                </a:lnTo>
                <a:lnTo>
                  <a:pt x="233565" y="156108"/>
                </a:lnTo>
                <a:lnTo>
                  <a:pt x="225543" y="195715"/>
                </a:lnTo>
                <a:lnTo>
                  <a:pt x="203681" y="228095"/>
                </a:lnTo>
                <a:lnTo>
                  <a:pt x="171281" y="249945"/>
                </a:lnTo>
                <a:lnTo>
                  <a:pt x="131648" y="257962"/>
                </a:lnTo>
                <a:lnTo>
                  <a:pt x="88658" y="257962"/>
                </a:lnTo>
                <a:lnTo>
                  <a:pt x="15493" y="346824"/>
                </a:lnTo>
                <a:lnTo>
                  <a:pt x="145287" y="346824"/>
                </a:lnTo>
                <a:lnTo>
                  <a:pt x="190692" y="341176"/>
                </a:lnTo>
                <a:lnTo>
                  <a:pt x="232000" y="325112"/>
                </a:lnTo>
                <a:lnTo>
                  <a:pt x="267749" y="299951"/>
                </a:lnTo>
                <a:lnTo>
                  <a:pt x="296476" y="267011"/>
                </a:lnTo>
                <a:lnTo>
                  <a:pt x="316718" y="227611"/>
                </a:lnTo>
                <a:lnTo>
                  <a:pt x="327012" y="183070"/>
                </a:lnTo>
                <a:lnTo>
                  <a:pt x="327609" y="175552"/>
                </a:lnTo>
                <a:lnTo>
                  <a:pt x="327761" y="173621"/>
                </a:lnTo>
                <a:lnTo>
                  <a:pt x="327913" y="170446"/>
                </a:lnTo>
                <a:lnTo>
                  <a:pt x="328015" y="151511"/>
                </a:lnTo>
                <a:lnTo>
                  <a:pt x="322247" y="105886"/>
                </a:lnTo>
                <a:lnTo>
                  <a:pt x="305909" y="64463"/>
                </a:lnTo>
                <a:lnTo>
                  <a:pt x="280454" y="28686"/>
                </a:lnTo>
                <a:lnTo>
                  <a:pt x="247332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4"/>
          <p:cNvSpPr/>
          <p:nvPr/>
        </p:nvSpPr>
        <p:spPr>
          <a:xfrm>
            <a:off x="3336237" y="287964"/>
            <a:ext cx="176530" cy="21590"/>
          </a:xfrm>
          <a:custGeom>
            <a:avLst/>
            <a:gdLst/>
            <a:ahLst/>
            <a:cxnLst/>
            <a:rect l="l" t="t" r="r" b="b"/>
            <a:pathLst>
              <a:path w="176529" h="21590">
                <a:moveTo>
                  <a:pt x="175945" y="0"/>
                </a:moveTo>
                <a:lnTo>
                  <a:pt x="20218" y="0"/>
                </a:lnTo>
                <a:lnTo>
                  <a:pt x="11531" y="4203"/>
                </a:lnTo>
                <a:lnTo>
                  <a:pt x="6489" y="9537"/>
                </a:lnTo>
                <a:lnTo>
                  <a:pt x="3009" y="13271"/>
                </a:lnTo>
                <a:lnTo>
                  <a:pt x="1092" y="17310"/>
                </a:lnTo>
                <a:lnTo>
                  <a:pt x="0" y="21424"/>
                </a:lnTo>
                <a:lnTo>
                  <a:pt x="175945" y="21424"/>
                </a:lnTo>
                <a:lnTo>
                  <a:pt x="17594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5"/>
          <p:cNvSpPr/>
          <p:nvPr/>
        </p:nvSpPr>
        <p:spPr>
          <a:xfrm>
            <a:off x="3334865" y="320946"/>
            <a:ext cx="177800" cy="163830"/>
          </a:xfrm>
          <a:custGeom>
            <a:avLst/>
            <a:gdLst/>
            <a:ahLst/>
            <a:cxnLst/>
            <a:rect l="l" t="t" r="r" b="b"/>
            <a:pathLst>
              <a:path w="177800" h="163830">
                <a:moveTo>
                  <a:pt x="177317" y="0"/>
                </a:moveTo>
                <a:lnTo>
                  <a:pt x="25" y="0"/>
                </a:lnTo>
                <a:lnTo>
                  <a:pt x="0" y="163436"/>
                </a:lnTo>
                <a:lnTo>
                  <a:pt x="63411" y="163436"/>
                </a:lnTo>
                <a:lnTo>
                  <a:pt x="63411" y="20904"/>
                </a:lnTo>
                <a:lnTo>
                  <a:pt x="65087" y="18656"/>
                </a:lnTo>
                <a:lnTo>
                  <a:pt x="67602" y="15570"/>
                </a:lnTo>
                <a:lnTo>
                  <a:pt x="177317" y="15570"/>
                </a:lnTo>
                <a:lnTo>
                  <a:pt x="177317" y="0"/>
                </a:lnTo>
                <a:close/>
              </a:path>
              <a:path w="177800" h="163830">
                <a:moveTo>
                  <a:pt x="177317" y="15570"/>
                </a:moveTo>
                <a:lnTo>
                  <a:pt x="67602" y="15570"/>
                </a:lnTo>
                <a:lnTo>
                  <a:pt x="72669" y="15836"/>
                </a:lnTo>
                <a:lnTo>
                  <a:pt x="177317" y="15836"/>
                </a:lnTo>
                <a:lnTo>
                  <a:pt x="177317" y="1557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6"/>
          <p:cNvSpPr/>
          <p:nvPr/>
        </p:nvSpPr>
        <p:spPr>
          <a:xfrm>
            <a:off x="3929822" y="287964"/>
            <a:ext cx="187960" cy="21590"/>
          </a:xfrm>
          <a:custGeom>
            <a:avLst/>
            <a:gdLst/>
            <a:ahLst/>
            <a:cxnLst/>
            <a:rect l="l" t="t" r="r" b="b"/>
            <a:pathLst>
              <a:path w="187960" h="21590">
                <a:moveTo>
                  <a:pt x="140614" y="0"/>
                </a:moveTo>
                <a:lnTo>
                  <a:pt x="32004" y="0"/>
                </a:lnTo>
                <a:lnTo>
                  <a:pt x="22845" y="906"/>
                </a:lnTo>
                <a:lnTo>
                  <a:pt x="0" y="21424"/>
                </a:lnTo>
                <a:lnTo>
                  <a:pt x="187502" y="21424"/>
                </a:lnTo>
                <a:lnTo>
                  <a:pt x="152144" y="489"/>
                </a:lnTo>
                <a:lnTo>
                  <a:pt x="14061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7"/>
          <p:cNvSpPr/>
          <p:nvPr/>
        </p:nvSpPr>
        <p:spPr>
          <a:xfrm>
            <a:off x="3927892" y="320946"/>
            <a:ext cx="198755" cy="163830"/>
          </a:xfrm>
          <a:custGeom>
            <a:avLst/>
            <a:gdLst/>
            <a:ahLst/>
            <a:cxnLst/>
            <a:rect l="l" t="t" r="r" b="b"/>
            <a:pathLst>
              <a:path w="198754" h="163830">
                <a:moveTo>
                  <a:pt x="194348" y="0"/>
                </a:moveTo>
                <a:lnTo>
                  <a:pt x="101" y="0"/>
                </a:lnTo>
                <a:lnTo>
                  <a:pt x="0" y="163436"/>
                </a:lnTo>
                <a:lnTo>
                  <a:pt x="63423" y="163436"/>
                </a:lnTo>
                <a:lnTo>
                  <a:pt x="63423" y="106768"/>
                </a:lnTo>
                <a:lnTo>
                  <a:pt x="146189" y="106768"/>
                </a:lnTo>
                <a:lnTo>
                  <a:pt x="190457" y="82345"/>
                </a:lnTo>
                <a:lnTo>
                  <a:pt x="196589" y="58496"/>
                </a:lnTo>
                <a:lnTo>
                  <a:pt x="124587" y="58496"/>
                </a:lnTo>
                <a:lnTo>
                  <a:pt x="116725" y="57924"/>
                </a:lnTo>
                <a:lnTo>
                  <a:pt x="63423" y="57924"/>
                </a:lnTo>
                <a:lnTo>
                  <a:pt x="63423" y="23139"/>
                </a:lnTo>
                <a:lnTo>
                  <a:pt x="64249" y="15836"/>
                </a:lnTo>
                <a:lnTo>
                  <a:pt x="197419" y="15836"/>
                </a:lnTo>
                <a:lnTo>
                  <a:pt x="197348" y="15001"/>
                </a:lnTo>
                <a:lnTo>
                  <a:pt x="196082" y="7005"/>
                </a:lnTo>
                <a:lnTo>
                  <a:pt x="194348" y="0"/>
                </a:lnTo>
                <a:close/>
              </a:path>
              <a:path w="198754" h="163830">
                <a:moveTo>
                  <a:pt x="197419" y="15836"/>
                </a:moveTo>
                <a:lnTo>
                  <a:pt x="124028" y="15836"/>
                </a:lnTo>
                <a:lnTo>
                  <a:pt x="129349" y="20345"/>
                </a:lnTo>
                <a:lnTo>
                  <a:pt x="134404" y="24536"/>
                </a:lnTo>
                <a:lnTo>
                  <a:pt x="134950" y="30708"/>
                </a:lnTo>
                <a:lnTo>
                  <a:pt x="134950" y="43903"/>
                </a:lnTo>
                <a:lnTo>
                  <a:pt x="133007" y="49517"/>
                </a:lnTo>
                <a:lnTo>
                  <a:pt x="129921" y="52882"/>
                </a:lnTo>
                <a:lnTo>
                  <a:pt x="124587" y="58496"/>
                </a:lnTo>
                <a:lnTo>
                  <a:pt x="196589" y="58496"/>
                </a:lnTo>
                <a:lnTo>
                  <a:pt x="197953" y="47801"/>
                </a:lnTo>
                <a:lnTo>
                  <a:pt x="198386" y="34366"/>
                </a:lnTo>
                <a:lnTo>
                  <a:pt x="198135" y="24536"/>
                </a:lnTo>
                <a:lnTo>
                  <a:pt x="198042" y="23139"/>
                </a:lnTo>
                <a:lnTo>
                  <a:pt x="197419" y="1583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364562" y="1052736"/>
            <a:ext cx="8568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seo-optimo.ru/wp-content/uploads/2016/11/icon-rinok-e147850423284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9667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363926" y="6333587"/>
            <a:ext cx="84659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http://st.depositphotos.com/2398103/5098/v/950/depositphotos_50989355-stock-illustration-vector-iso-9001-ic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822" y="6332357"/>
            <a:ext cx="1005878" cy="52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16053" y="6360880"/>
            <a:ext cx="7108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менеджмента качества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2502952" y="1218357"/>
            <a:ext cx="4733344" cy="7361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FUFUHC</a:t>
            </a:r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>
            <a:off x="2896519" y="1222446"/>
            <a:ext cx="4078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Разрешительная документация </a:t>
            </a:r>
          </a:p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АГРС «РЕСУРС»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36" y="2406739"/>
            <a:ext cx="2700884" cy="381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620" y="2413807"/>
            <a:ext cx="2584159" cy="365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2136" y="2406739"/>
            <a:ext cx="2700884" cy="38195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719891" y="2413807"/>
            <a:ext cx="2507888" cy="38124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914" y="2489456"/>
            <a:ext cx="2418599" cy="37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6588224" y="2413807"/>
            <a:ext cx="2345290" cy="38124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96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/>
          <p:cNvSpPr/>
          <p:nvPr/>
        </p:nvSpPr>
        <p:spPr>
          <a:xfrm>
            <a:off x="1084501" y="309503"/>
            <a:ext cx="133350" cy="433070"/>
          </a:xfrm>
          <a:custGeom>
            <a:avLst/>
            <a:gdLst/>
            <a:ahLst/>
            <a:cxnLst/>
            <a:rect l="l" t="t" r="r" b="b"/>
            <a:pathLst>
              <a:path w="133350" h="433069">
                <a:moveTo>
                  <a:pt x="40424" y="0"/>
                </a:moveTo>
                <a:lnTo>
                  <a:pt x="23204" y="41048"/>
                </a:lnTo>
                <a:lnTo>
                  <a:pt x="10520" y="84221"/>
                </a:lnTo>
                <a:lnTo>
                  <a:pt x="2681" y="129235"/>
                </a:lnTo>
                <a:lnTo>
                  <a:pt x="0" y="175806"/>
                </a:lnTo>
                <a:lnTo>
                  <a:pt x="2849" y="223919"/>
                </a:lnTo>
                <a:lnTo>
                  <a:pt x="11167" y="270340"/>
                </a:lnTo>
                <a:lnTo>
                  <a:pt x="24634" y="314799"/>
                </a:lnTo>
                <a:lnTo>
                  <a:pt x="42922" y="356950"/>
                </a:lnTo>
                <a:lnTo>
                  <a:pt x="65701" y="396465"/>
                </a:lnTo>
                <a:lnTo>
                  <a:pt x="92646" y="433019"/>
                </a:lnTo>
                <a:lnTo>
                  <a:pt x="132892" y="352971"/>
                </a:lnTo>
                <a:lnTo>
                  <a:pt x="110581" y="313001"/>
                </a:lnTo>
                <a:lnTo>
                  <a:pt x="94000" y="269817"/>
                </a:lnTo>
                <a:lnTo>
                  <a:pt x="83669" y="223900"/>
                </a:lnTo>
                <a:lnTo>
                  <a:pt x="80111" y="175806"/>
                </a:lnTo>
                <a:lnTo>
                  <a:pt x="81470" y="146234"/>
                </a:lnTo>
                <a:lnTo>
                  <a:pt x="85450" y="117424"/>
                </a:lnTo>
                <a:lnTo>
                  <a:pt x="91904" y="89481"/>
                </a:lnTo>
                <a:lnTo>
                  <a:pt x="100685" y="62509"/>
                </a:lnTo>
                <a:lnTo>
                  <a:pt x="80605" y="48206"/>
                </a:lnTo>
                <a:lnTo>
                  <a:pt x="64101" y="32721"/>
                </a:lnTo>
                <a:lnTo>
                  <a:pt x="50824" y="16503"/>
                </a:lnTo>
                <a:lnTo>
                  <a:pt x="40424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/>
          <p:nvPr/>
        </p:nvSpPr>
        <p:spPr>
          <a:xfrm>
            <a:off x="1271953" y="81132"/>
            <a:ext cx="621030" cy="808355"/>
          </a:xfrm>
          <a:custGeom>
            <a:avLst/>
            <a:gdLst/>
            <a:ahLst/>
            <a:cxnLst/>
            <a:rect l="l" t="t" r="r" b="b"/>
            <a:pathLst>
              <a:path w="621029" h="808355">
                <a:moveTo>
                  <a:pt x="50622" y="682447"/>
                </a:moveTo>
                <a:lnTo>
                  <a:pt x="0" y="745070"/>
                </a:lnTo>
                <a:lnTo>
                  <a:pt x="38953" y="767009"/>
                </a:lnTo>
                <a:lnTo>
                  <a:pt x="80404" y="784623"/>
                </a:lnTo>
                <a:lnTo>
                  <a:pt x="124050" y="797596"/>
                </a:lnTo>
                <a:lnTo>
                  <a:pt x="169591" y="805612"/>
                </a:lnTo>
                <a:lnTo>
                  <a:pt x="216725" y="808355"/>
                </a:lnTo>
                <a:lnTo>
                  <a:pt x="263897" y="805612"/>
                </a:lnTo>
                <a:lnTo>
                  <a:pt x="309285" y="797662"/>
                </a:lnTo>
                <a:lnTo>
                  <a:pt x="352894" y="784754"/>
                </a:lnTo>
                <a:lnTo>
                  <a:pt x="394314" y="767212"/>
                </a:lnTo>
                <a:lnTo>
                  <a:pt x="433240" y="745343"/>
                </a:lnTo>
                <a:lnTo>
                  <a:pt x="457099" y="728243"/>
                </a:lnTo>
                <a:lnTo>
                  <a:pt x="216725" y="728243"/>
                </a:lnTo>
                <a:lnTo>
                  <a:pt x="171987" y="725173"/>
                </a:lnTo>
                <a:lnTo>
                  <a:pt x="129120" y="716241"/>
                </a:lnTo>
                <a:lnTo>
                  <a:pt x="88530" y="701861"/>
                </a:lnTo>
                <a:lnTo>
                  <a:pt x="50622" y="682447"/>
                </a:lnTo>
                <a:close/>
              </a:path>
              <a:path w="621029" h="808355">
                <a:moveTo>
                  <a:pt x="457099" y="80111"/>
                </a:moveTo>
                <a:lnTo>
                  <a:pt x="216725" y="80111"/>
                </a:lnTo>
                <a:lnTo>
                  <a:pt x="264611" y="83625"/>
                </a:lnTo>
                <a:lnTo>
                  <a:pt x="310317" y="93832"/>
                </a:lnTo>
                <a:lnTo>
                  <a:pt x="353339" y="110232"/>
                </a:lnTo>
                <a:lnTo>
                  <a:pt x="393179" y="132322"/>
                </a:lnTo>
                <a:lnTo>
                  <a:pt x="429333" y="159602"/>
                </a:lnTo>
                <a:lnTo>
                  <a:pt x="461300" y="191569"/>
                </a:lnTo>
                <a:lnTo>
                  <a:pt x="488580" y="227723"/>
                </a:lnTo>
                <a:lnTo>
                  <a:pt x="510670" y="267563"/>
                </a:lnTo>
                <a:lnTo>
                  <a:pt x="527070" y="310585"/>
                </a:lnTo>
                <a:lnTo>
                  <a:pt x="537277" y="356291"/>
                </a:lnTo>
                <a:lnTo>
                  <a:pt x="540791" y="404177"/>
                </a:lnTo>
                <a:lnTo>
                  <a:pt x="537277" y="452066"/>
                </a:lnTo>
                <a:lnTo>
                  <a:pt x="527070" y="497773"/>
                </a:lnTo>
                <a:lnTo>
                  <a:pt x="510670" y="540797"/>
                </a:lnTo>
                <a:lnTo>
                  <a:pt x="488580" y="580636"/>
                </a:lnTo>
                <a:lnTo>
                  <a:pt x="461300" y="616790"/>
                </a:lnTo>
                <a:lnTo>
                  <a:pt x="429333" y="648757"/>
                </a:lnTo>
                <a:lnTo>
                  <a:pt x="393179" y="676035"/>
                </a:lnTo>
                <a:lnTo>
                  <a:pt x="353339" y="698124"/>
                </a:lnTo>
                <a:lnTo>
                  <a:pt x="310317" y="714523"/>
                </a:lnTo>
                <a:lnTo>
                  <a:pt x="264611" y="724729"/>
                </a:lnTo>
                <a:lnTo>
                  <a:pt x="216725" y="728243"/>
                </a:lnTo>
                <a:lnTo>
                  <a:pt x="457099" y="728243"/>
                </a:lnTo>
                <a:lnTo>
                  <a:pt x="502386" y="689843"/>
                </a:lnTo>
                <a:lnTo>
                  <a:pt x="531995" y="656823"/>
                </a:lnTo>
                <a:lnTo>
                  <a:pt x="557888" y="620697"/>
                </a:lnTo>
                <a:lnTo>
                  <a:pt x="579758" y="581772"/>
                </a:lnTo>
                <a:lnTo>
                  <a:pt x="597300" y="540351"/>
                </a:lnTo>
                <a:lnTo>
                  <a:pt x="610209" y="496741"/>
                </a:lnTo>
                <a:lnTo>
                  <a:pt x="618178" y="451248"/>
                </a:lnTo>
                <a:lnTo>
                  <a:pt x="620903" y="404177"/>
                </a:lnTo>
                <a:lnTo>
                  <a:pt x="618178" y="357106"/>
                </a:lnTo>
                <a:lnTo>
                  <a:pt x="610209" y="311613"/>
                </a:lnTo>
                <a:lnTo>
                  <a:pt x="597300" y="268003"/>
                </a:lnTo>
                <a:lnTo>
                  <a:pt x="579758" y="226582"/>
                </a:lnTo>
                <a:lnTo>
                  <a:pt x="557888" y="187657"/>
                </a:lnTo>
                <a:lnTo>
                  <a:pt x="531995" y="151531"/>
                </a:lnTo>
                <a:lnTo>
                  <a:pt x="502386" y="118511"/>
                </a:lnTo>
                <a:lnTo>
                  <a:pt x="469366" y="88903"/>
                </a:lnTo>
                <a:lnTo>
                  <a:pt x="457099" y="80111"/>
                </a:lnTo>
                <a:close/>
              </a:path>
              <a:path w="621029" h="808355">
                <a:moveTo>
                  <a:pt x="216725" y="0"/>
                </a:moveTo>
                <a:lnTo>
                  <a:pt x="167981" y="2932"/>
                </a:lnTo>
                <a:lnTo>
                  <a:pt x="120954" y="11499"/>
                </a:lnTo>
                <a:lnTo>
                  <a:pt x="75975" y="25353"/>
                </a:lnTo>
                <a:lnTo>
                  <a:pt x="33375" y="44145"/>
                </a:lnTo>
                <a:lnTo>
                  <a:pt x="51633" y="55648"/>
                </a:lnTo>
                <a:lnTo>
                  <a:pt x="66547" y="70516"/>
                </a:lnTo>
                <a:lnTo>
                  <a:pt x="78452" y="87889"/>
                </a:lnTo>
                <a:lnTo>
                  <a:pt x="87680" y="106908"/>
                </a:lnTo>
                <a:lnTo>
                  <a:pt x="118075" y="95456"/>
                </a:lnTo>
                <a:lnTo>
                  <a:pt x="149826" y="87052"/>
                </a:lnTo>
                <a:lnTo>
                  <a:pt x="182765" y="81876"/>
                </a:lnTo>
                <a:lnTo>
                  <a:pt x="216725" y="80111"/>
                </a:lnTo>
                <a:lnTo>
                  <a:pt x="457099" y="80111"/>
                </a:lnTo>
                <a:lnTo>
                  <a:pt x="433240" y="63011"/>
                </a:lnTo>
                <a:lnTo>
                  <a:pt x="394314" y="41142"/>
                </a:lnTo>
                <a:lnTo>
                  <a:pt x="352894" y="23600"/>
                </a:lnTo>
                <a:lnTo>
                  <a:pt x="309285" y="10692"/>
                </a:lnTo>
                <a:lnTo>
                  <a:pt x="263794" y="2724"/>
                </a:lnTo>
                <a:lnTo>
                  <a:pt x="216725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/>
          <p:nvPr/>
        </p:nvSpPr>
        <p:spPr>
          <a:xfrm>
            <a:off x="1084692" y="16883"/>
            <a:ext cx="266700" cy="386715"/>
          </a:xfrm>
          <a:custGeom>
            <a:avLst/>
            <a:gdLst/>
            <a:ahLst/>
            <a:cxnLst/>
            <a:rect l="l" t="t" r="r" b="b"/>
            <a:pathLst>
              <a:path w="266700" h="386715">
                <a:moveTo>
                  <a:pt x="0" y="0"/>
                </a:moveTo>
                <a:lnTo>
                  <a:pt x="8730" y="115704"/>
                </a:lnTo>
                <a:lnTo>
                  <a:pt x="24649" y="180493"/>
                </a:lnTo>
                <a:lnTo>
                  <a:pt x="59462" y="217968"/>
                </a:lnTo>
                <a:lnTo>
                  <a:pt x="124879" y="251726"/>
                </a:lnTo>
                <a:lnTo>
                  <a:pt x="186188" y="292058"/>
                </a:lnTo>
                <a:lnTo>
                  <a:pt x="226109" y="336162"/>
                </a:lnTo>
                <a:lnTo>
                  <a:pt x="247767" y="371684"/>
                </a:lnTo>
                <a:lnTo>
                  <a:pt x="254292" y="386270"/>
                </a:lnTo>
                <a:lnTo>
                  <a:pt x="266307" y="308917"/>
                </a:lnTo>
                <a:lnTo>
                  <a:pt x="262308" y="264699"/>
                </a:lnTo>
                <a:lnTo>
                  <a:pt x="235093" y="237026"/>
                </a:lnTo>
                <a:lnTo>
                  <a:pt x="177457" y="209308"/>
                </a:lnTo>
                <a:lnTo>
                  <a:pt x="90322" y="150340"/>
                </a:lnTo>
                <a:lnTo>
                  <a:pt x="35921" y="81308"/>
                </a:lnTo>
                <a:lnTo>
                  <a:pt x="7925" y="23949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/>
        </p:nvSpPr>
        <p:spPr>
          <a:xfrm>
            <a:off x="1128926" y="223067"/>
            <a:ext cx="200025" cy="224790"/>
          </a:xfrm>
          <a:custGeom>
            <a:avLst/>
            <a:gdLst/>
            <a:ahLst/>
            <a:cxnLst/>
            <a:rect l="l" t="t" r="r" b="b"/>
            <a:pathLst>
              <a:path w="200025" h="224790">
                <a:moveTo>
                  <a:pt x="2387" y="0"/>
                </a:moveTo>
                <a:lnTo>
                  <a:pt x="0" y="50276"/>
                </a:lnTo>
                <a:lnTo>
                  <a:pt x="7287" y="80648"/>
                </a:lnTo>
                <a:lnTo>
                  <a:pt x="31523" y="103366"/>
                </a:lnTo>
                <a:lnTo>
                  <a:pt x="79984" y="130683"/>
                </a:lnTo>
                <a:lnTo>
                  <a:pt x="134107" y="164315"/>
                </a:lnTo>
                <a:lnTo>
                  <a:pt x="171290" y="194497"/>
                </a:lnTo>
                <a:lnTo>
                  <a:pt x="192725" y="216254"/>
                </a:lnTo>
                <a:lnTo>
                  <a:pt x="199606" y="224612"/>
                </a:lnTo>
                <a:lnTo>
                  <a:pt x="182521" y="162086"/>
                </a:lnTo>
                <a:lnTo>
                  <a:pt x="164795" y="125504"/>
                </a:lnTo>
                <a:lnTo>
                  <a:pt x="135601" y="100700"/>
                </a:lnTo>
                <a:lnTo>
                  <a:pt x="57509" y="59348"/>
                </a:lnTo>
                <a:lnTo>
                  <a:pt x="35601" y="44235"/>
                </a:lnTo>
                <a:lnTo>
                  <a:pt x="17518" y="25381"/>
                </a:lnTo>
                <a:lnTo>
                  <a:pt x="238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/>
          <p:nvPr/>
        </p:nvSpPr>
        <p:spPr>
          <a:xfrm>
            <a:off x="1131199" y="41178"/>
            <a:ext cx="219710" cy="252095"/>
          </a:xfrm>
          <a:custGeom>
            <a:avLst/>
            <a:gdLst/>
            <a:ahLst/>
            <a:cxnLst/>
            <a:rect l="l" t="t" r="r" b="b"/>
            <a:pathLst>
              <a:path w="219710" h="252094">
                <a:moveTo>
                  <a:pt x="0" y="0"/>
                </a:moveTo>
                <a:lnTo>
                  <a:pt x="23521" y="70005"/>
                </a:lnTo>
                <a:lnTo>
                  <a:pt x="46248" y="109701"/>
                </a:lnTo>
                <a:lnTo>
                  <a:pt x="81579" y="133811"/>
                </a:lnTo>
                <a:lnTo>
                  <a:pt x="142913" y="157060"/>
                </a:lnTo>
                <a:lnTo>
                  <a:pt x="175384" y="179141"/>
                </a:lnTo>
                <a:lnTo>
                  <a:pt x="199210" y="210978"/>
                </a:lnTo>
                <a:lnTo>
                  <a:pt x="213880" y="239596"/>
                </a:lnTo>
                <a:lnTo>
                  <a:pt x="218884" y="252018"/>
                </a:lnTo>
                <a:lnTo>
                  <a:pt x="219425" y="179121"/>
                </a:lnTo>
                <a:lnTo>
                  <a:pt x="212780" y="139569"/>
                </a:lnTo>
                <a:lnTo>
                  <a:pt x="192808" y="119634"/>
                </a:lnTo>
                <a:lnTo>
                  <a:pt x="153365" y="105587"/>
                </a:lnTo>
                <a:lnTo>
                  <a:pt x="84101" y="75218"/>
                </a:lnTo>
                <a:lnTo>
                  <a:pt x="36415" y="40463"/>
                </a:lnTo>
                <a:lnTo>
                  <a:pt x="8863" y="11874"/>
                </a:lnTo>
                <a:lnTo>
                  <a:pt x="0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/>
          <p:cNvSpPr/>
          <p:nvPr/>
        </p:nvSpPr>
        <p:spPr>
          <a:xfrm>
            <a:off x="1097621" y="485310"/>
            <a:ext cx="402590" cy="497840"/>
          </a:xfrm>
          <a:custGeom>
            <a:avLst/>
            <a:gdLst/>
            <a:ahLst/>
            <a:cxnLst/>
            <a:rect l="l" t="t" r="r" b="b"/>
            <a:pathLst>
              <a:path w="402589" h="497839">
                <a:moveTo>
                  <a:pt x="257797" y="0"/>
                </a:moveTo>
                <a:lnTo>
                  <a:pt x="250151" y="0"/>
                </a:lnTo>
                <a:lnTo>
                  <a:pt x="0" y="497763"/>
                </a:lnTo>
                <a:lnTo>
                  <a:pt x="402336" y="127"/>
                </a:lnTo>
                <a:lnTo>
                  <a:pt x="257797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/>
          <p:cNvSpPr/>
          <p:nvPr/>
        </p:nvSpPr>
        <p:spPr>
          <a:xfrm>
            <a:off x="2089999" y="68318"/>
            <a:ext cx="3034106" cy="972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2"/>
          <p:cNvSpPr/>
          <p:nvPr/>
        </p:nvSpPr>
        <p:spPr>
          <a:xfrm>
            <a:off x="2084169" y="665878"/>
            <a:ext cx="3035846" cy="2241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3"/>
          <p:cNvSpPr/>
          <p:nvPr/>
        </p:nvSpPr>
        <p:spPr>
          <a:xfrm>
            <a:off x="2310839" y="406900"/>
            <a:ext cx="0" cy="77470"/>
          </a:xfrm>
          <a:custGeom>
            <a:avLst/>
            <a:gdLst/>
            <a:ahLst/>
            <a:cxnLst/>
            <a:rect l="l" t="t" r="r" b="b"/>
            <a:pathLst>
              <a:path h="77469">
                <a:moveTo>
                  <a:pt x="0" y="0"/>
                </a:moveTo>
                <a:lnTo>
                  <a:pt x="0" y="7747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4"/>
          <p:cNvSpPr/>
          <p:nvPr/>
        </p:nvSpPr>
        <p:spPr>
          <a:xfrm>
            <a:off x="2279127" y="382135"/>
            <a:ext cx="198120" cy="0"/>
          </a:xfrm>
          <a:custGeom>
            <a:avLst/>
            <a:gdLst/>
            <a:ahLst/>
            <a:cxnLst/>
            <a:rect l="l" t="t" r="r" b="b"/>
            <a:pathLst>
              <a:path w="198120">
                <a:moveTo>
                  <a:pt x="0" y="0"/>
                </a:moveTo>
                <a:lnTo>
                  <a:pt x="198107" y="0"/>
                </a:lnTo>
              </a:path>
            </a:pathLst>
          </a:custGeom>
          <a:ln w="49529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5"/>
          <p:cNvSpPr/>
          <p:nvPr/>
        </p:nvSpPr>
        <p:spPr>
          <a:xfrm>
            <a:off x="2310839" y="287520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850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/>
          <p:cNvSpPr/>
          <p:nvPr/>
        </p:nvSpPr>
        <p:spPr>
          <a:xfrm>
            <a:off x="2445522" y="406366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8003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7"/>
          <p:cNvSpPr/>
          <p:nvPr/>
        </p:nvSpPr>
        <p:spPr>
          <a:xfrm>
            <a:off x="2445522" y="287964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596"/>
                </a:lnTo>
              </a:path>
            </a:pathLst>
          </a:custGeom>
          <a:ln w="63423">
            <a:solidFill>
              <a:srgbClr val="2B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/>
          <p:cNvSpPr/>
          <p:nvPr/>
        </p:nvSpPr>
        <p:spPr>
          <a:xfrm>
            <a:off x="2502952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05" y="0"/>
                </a:moveTo>
                <a:lnTo>
                  <a:pt x="25247" y="0"/>
                </a:lnTo>
                <a:lnTo>
                  <a:pt x="15709" y="1117"/>
                </a:lnTo>
                <a:lnTo>
                  <a:pt x="1117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688" y="196405"/>
                </a:lnTo>
                <a:lnTo>
                  <a:pt x="174243" y="196405"/>
                </a:lnTo>
                <a:lnTo>
                  <a:pt x="174243" y="148996"/>
                </a:lnTo>
                <a:lnTo>
                  <a:pt x="69316" y="148996"/>
                </a:lnTo>
                <a:lnTo>
                  <a:pt x="66217" y="146189"/>
                </a:lnTo>
                <a:lnTo>
                  <a:pt x="64820" y="145072"/>
                </a:lnTo>
                <a:lnTo>
                  <a:pt x="63411" y="142824"/>
                </a:lnTo>
                <a:lnTo>
                  <a:pt x="63411" y="117563"/>
                </a:lnTo>
                <a:lnTo>
                  <a:pt x="170599" y="117563"/>
                </a:lnTo>
                <a:lnTo>
                  <a:pt x="170599" y="74917"/>
                </a:lnTo>
                <a:lnTo>
                  <a:pt x="63411" y="74917"/>
                </a:lnTo>
                <a:lnTo>
                  <a:pt x="63411" y="53022"/>
                </a:lnTo>
                <a:lnTo>
                  <a:pt x="66497" y="50507"/>
                </a:lnTo>
                <a:lnTo>
                  <a:pt x="68745" y="48539"/>
                </a:lnTo>
                <a:lnTo>
                  <a:pt x="72669" y="47701"/>
                </a:lnTo>
                <a:lnTo>
                  <a:pt x="173405" y="47701"/>
                </a:lnTo>
                <a:lnTo>
                  <a:pt x="173405" y="0"/>
                </a:lnTo>
                <a:close/>
              </a:path>
              <a:path w="174625" h="196850">
                <a:moveTo>
                  <a:pt x="174243" y="148717"/>
                </a:moveTo>
                <a:lnTo>
                  <a:pt x="74358" y="148717"/>
                </a:lnTo>
                <a:lnTo>
                  <a:pt x="69316" y="148996"/>
                </a:lnTo>
                <a:lnTo>
                  <a:pt x="174243" y="148996"/>
                </a:lnTo>
                <a:lnTo>
                  <a:pt x="174243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9"/>
          <p:cNvSpPr/>
          <p:nvPr/>
        </p:nvSpPr>
        <p:spPr>
          <a:xfrm>
            <a:off x="269760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1" y="906"/>
                </a:lnTo>
                <a:lnTo>
                  <a:pt x="279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89" y="139738"/>
                </a:lnTo>
                <a:lnTo>
                  <a:pt x="190444" y="115314"/>
                </a:lnTo>
                <a:lnTo>
                  <a:pt x="196577" y="91465"/>
                </a:lnTo>
                <a:lnTo>
                  <a:pt x="124587" y="91465"/>
                </a:lnTo>
                <a:lnTo>
                  <a:pt x="116725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49" y="48806"/>
                </a:lnTo>
                <a:lnTo>
                  <a:pt x="197419" y="48806"/>
                </a:lnTo>
                <a:lnTo>
                  <a:pt x="197397" y="48390"/>
                </a:lnTo>
                <a:lnTo>
                  <a:pt x="174934" y="6622"/>
                </a:lnTo>
                <a:lnTo>
                  <a:pt x="154077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19" y="48806"/>
                </a:moveTo>
                <a:lnTo>
                  <a:pt x="124015" y="48806"/>
                </a:lnTo>
                <a:lnTo>
                  <a:pt x="129362" y="53314"/>
                </a:lnTo>
                <a:lnTo>
                  <a:pt x="134404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77" y="91465"/>
                </a:lnTo>
                <a:lnTo>
                  <a:pt x="197940" y="80771"/>
                </a:lnTo>
                <a:lnTo>
                  <a:pt x="198374" y="67335"/>
                </a:lnTo>
                <a:lnTo>
                  <a:pt x="197419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0"/>
          <p:cNvSpPr/>
          <p:nvPr/>
        </p:nvSpPr>
        <p:spPr>
          <a:xfrm>
            <a:off x="2913810" y="287964"/>
            <a:ext cx="177800" cy="196850"/>
          </a:xfrm>
          <a:custGeom>
            <a:avLst/>
            <a:gdLst/>
            <a:ahLst/>
            <a:cxnLst/>
            <a:rect l="l" t="t" r="r" b="b"/>
            <a:pathLst>
              <a:path w="177800" h="196850">
                <a:moveTo>
                  <a:pt x="177342" y="0"/>
                </a:moveTo>
                <a:lnTo>
                  <a:pt x="21602" y="0"/>
                </a:lnTo>
                <a:lnTo>
                  <a:pt x="12903" y="4203"/>
                </a:lnTo>
                <a:lnTo>
                  <a:pt x="0" y="35915"/>
                </a:lnTo>
                <a:lnTo>
                  <a:pt x="0" y="196405"/>
                </a:lnTo>
                <a:lnTo>
                  <a:pt x="63423" y="196405"/>
                </a:lnTo>
                <a:lnTo>
                  <a:pt x="63423" y="53873"/>
                </a:lnTo>
                <a:lnTo>
                  <a:pt x="65087" y="51638"/>
                </a:lnTo>
                <a:lnTo>
                  <a:pt x="67614" y="48539"/>
                </a:lnTo>
                <a:lnTo>
                  <a:pt x="177342" y="48539"/>
                </a:lnTo>
                <a:lnTo>
                  <a:pt x="177342" y="0"/>
                </a:lnTo>
                <a:close/>
              </a:path>
              <a:path w="177800" h="196850">
                <a:moveTo>
                  <a:pt x="177342" y="48539"/>
                </a:moveTo>
                <a:lnTo>
                  <a:pt x="67614" y="48539"/>
                </a:lnTo>
                <a:lnTo>
                  <a:pt x="72669" y="48806"/>
                </a:lnTo>
                <a:lnTo>
                  <a:pt x="177342" y="48806"/>
                </a:lnTo>
                <a:lnTo>
                  <a:pt x="177342" y="48539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/>
          <p:cNvSpPr/>
          <p:nvPr/>
        </p:nvSpPr>
        <p:spPr>
          <a:xfrm>
            <a:off x="3098975" y="285716"/>
            <a:ext cx="216535" cy="201295"/>
          </a:xfrm>
          <a:custGeom>
            <a:avLst/>
            <a:gdLst/>
            <a:ahLst/>
            <a:cxnLst/>
            <a:rect l="l" t="t" r="r" b="b"/>
            <a:pathLst>
              <a:path w="216535" h="201294">
                <a:moveTo>
                  <a:pt x="108051" y="0"/>
                </a:moveTo>
                <a:lnTo>
                  <a:pt x="61841" y="2844"/>
                </a:lnTo>
                <a:lnTo>
                  <a:pt x="22174" y="20205"/>
                </a:lnTo>
                <a:lnTo>
                  <a:pt x="3090" y="57807"/>
                </a:lnTo>
                <a:lnTo>
                  <a:pt x="0" y="100456"/>
                </a:lnTo>
                <a:lnTo>
                  <a:pt x="464" y="121008"/>
                </a:lnTo>
                <a:lnTo>
                  <a:pt x="9713" y="163393"/>
                </a:lnTo>
                <a:lnTo>
                  <a:pt x="40239" y="192028"/>
                </a:lnTo>
                <a:lnTo>
                  <a:pt x="85228" y="200467"/>
                </a:lnTo>
                <a:lnTo>
                  <a:pt x="108051" y="200901"/>
                </a:lnTo>
                <a:lnTo>
                  <a:pt x="130852" y="200467"/>
                </a:lnTo>
                <a:lnTo>
                  <a:pt x="175826" y="192028"/>
                </a:lnTo>
                <a:lnTo>
                  <a:pt x="206351" y="163393"/>
                </a:lnTo>
                <a:lnTo>
                  <a:pt x="209987" y="152082"/>
                </a:lnTo>
                <a:lnTo>
                  <a:pt x="108051" y="152082"/>
                </a:lnTo>
                <a:lnTo>
                  <a:pt x="96912" y="151664"/>
                </a:lnTo>
                <a:lnTo>
                  <a:pt x="66332" y="121223"/>
                </a:lnTo>
                <a:lnTo>
                  <a:pt x="65100" y="100456"/>
                </a:lnTo>
                <a:lnTo>
                  <a:pt x="65253" y="89222"/>
                </a:lnTo>
                <a:lnTo>
                  <a:pt x="87269" y="51139"/>
                </a:lnTo>
                <a:lnTo>
                  <a:pt x="108051" y="48831"/>
                </a:lnTo>
                <a:lnTo>
                  <a:pt x="210072" y="48831"/>
                </a:lnTo>
                <a:lnTo>
                  <a:pt x="206351" y="37324"/>
                </a:lnTo>
                <a:lnTo>
                  <a:pt x="193890" y="20205"/>
                </a:lnTo>
                <a:lnTo>
                  <a:pt x="175785" y="8883"/>
                </a:lnTo>
                <a:lnTo>
                  <a:pt x="154228" y="2844"/>
                </a:lnTo>
                <a:lnTo>
                  <a:pt x="131043" y="435"/>
                </a:lnTo>
                <a:lnTo>
                  <a:pt x="108051" y="0"/>
                </a:lnTo>
                <a:close/>
              </a:path>
              <a:path w="216535" h="201294">
                <a:moveTo>
                  <a:pt x="210072" y="48831"/>
                </a:moveTo>
                <a:lnTo>
                  <a:pt x="108051" y="48831"/>
                </a:lnTo>
                <a:lnTo>
                  <a:pt x="119370" y="49249"/>
                </a:lnTo>
                <a:lnTo>
                  <a:pt x="128800" y="51139"/>
                </a:lnTo>
                <a:lnTo>
                  <a:pt x="150890" y="88942"/>
                </a:lnTo>
                <a:lnTo>
                  <a:pt x="150850" y="111418"/>
                </a:lnTo>
                <a:lnTo>
                  <a:pt x="128800" y="149774"/>
                </a:lnTo>
                <a:lnTo>
                  <a:pt x="108051" y="152082"/>
                </a:lnTo>
                <a:lnTo>
                  <a:pt x="209987" y="152082"/>
                </a:lnTo>
                <a:lnTo>
                  <a:pt x="212974" y="142792"/>
                </a:lnTo>
                <a:lnTo>
                  <a:pt x="215600" y="121008"/>
                </a:lnTo>
                <a:lnTo>
                  <a:pt x="216065" y="100456"/>
                </a:lnTo>
                <a:lnTo>
                  <a:pt x="215590" y="79481"/>
                </a:lnTo>
                <a:lnTo>
                  <a:pt x="212974" y="57807"/>
                </a:lnTo>
                <a:lnTo>
                  <a:pt x="210072" y="48831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2"/>
          <p:cNvSpPr/>
          <p:nvPr/>
        </p:nvSpPr>
        <p:spPr>
          <a:xfrm>
            <a:off x="3484306" y="285716"/>
            <a:ext cx="235585" cy="198755"/>
          </a:xfrm>
          <a:custGeom>
            <a:avLst/>
            <a:gdLst/>
            <a:ahLst/>
            <a:cxnLst/>
            <a:rect l="l" t="t" r="r" b="b"/>
            <a:pathLst>
              <a:path w="235585" h="198755">
                <a:moveTo>
                  <a:pt x="117576" y="0"/>
                </a:moveTo>
                <a:lnTo>
                  <a:pt x="78039" y="13967"/>
                </a:lnTo>
                <a:lnTo>
                  <a:pt x="0" y="198653"/>
                </a:lnTo>
                <a:lnTo>
                  <a:pt x="66789" y="198653"/>
                </a:lnTo>
                <a:lnTo>
                  <a:pt x="82219" y="158267"/>
                </a:lnTo>
                <a:lnTo>
                  <a:pt x="218360" y="158267"/>
                </a:lnTo>
                <a:lnTo>
                  <a:pt x="199688" y="113360"/>
                </a:lnTo>
                <a:lnTo>
                  <a:pt x="97383" y="113360"/>
                </a:lnTo>
                <a:lnTo>
                  <a:pt x="115062" y="63690"/>
                </a:lnTo>
                <a:lnTo>
                  <a:pt x="115633" y="62293"/>
                </a:lnTo>
                <a:lnTo>
                  <a:pt x="116713" y="59474"/>
                </a:lnTo>
                <a:lnTo>
                  <a:pt x="177283" y="59474"/>
                </a:lnTo>
                <a:lnTo>
                  <a:pt x="162471" y="23850"/>
                </a:lnTo>
                <a:lnTo>
                  <a:pt x="154191" y="10892"/>
                </a:lnTo>
                <a:lnTo>
                  <a:pt x="143595" y="3719"/>
                </a:lnTo>
                <a:lnTo>
                  <a:pt x="131213" y="649"/>
                </a:lnTo>
                <a:lnTo>
                  <a:pt x="117576" y="0"/>
                </a:lnTo>
                <a:close/>
              </a:path>
              <a:path w="235585" h="198755">
                <a:moveTo>
                  <a:pt x="218360" y="158267"/>
                </a:moveTo>
                <a:lnTo>
                  <a:pt x="152933" y="158267"/>
                </a:lnTo>
                <a:lnTo>
                  <a:pt x="168363" y="198653"/>
                </a:lnTo>
                <a:lnTo>
                  <a:pt x="235153" y="198653"/>
                </a:lnTo>
                <a:lnTo>
                  <a:pt x="218360" y="158267"/>
                </a:lnTo>
                <a:close/>
              </a:path>
              <a:path w="235585" h="198755">
                <a:moveTo>
                  <a:pt x="177283" y="59474"/>
                </a:moveTo>
                <a:lnTo>
                  <a:pt x="118402" y="59474"/>
                </a:lnTo>
                <a:lnTo>
                  <a:pt x="120103" y="63690"/>
                </a:lnTo>
                <a:lnTo>
                  <a:pt x="137782" y="113360"/>
                </a:lnTo>
                <a:lnTo>
                  <a:pt x="199688" y="113360"/>
                </a:lnTo>
                <a:lnTo>
                  <a:pt x="177283" y="59474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3"/>
          <p:cNvSpPr/>
          <p:nvPr/>
        </p:nvSpPr>
        <p:spPr>
          <a:xfrm>
            <a:off x="3729188" y="287964"/>
            <a:ext cx="179070" cy="196850"/>
          </a:xfrm>
          <a:custGeom>
            <a:avLst/>
            <a:gdLst/>
            <a:ahLst/>
            <a:cxnLst/>
            <a:rect l="l" t="t" r="r" b="b"/>
            <a:pathLst>
              <a:path w="179070" h="196850">
                <a:moveTo>
                  <a:pt x="94284" y="75768"/>
                </a:moveTo>
                <a:lnTo>
                  <a:pt x="3657" y="75768"/>
                </a:lnTo>
                <a:lnTo>
                  <a:pt x="3657" y="118402"/>
                </a:lnTo>
                <a:lnTo>
                  <a:pt x="99898" y="118402"/>
                </a:lnTo>
                <a:lnTo>
                  <a:pt x="105232" y="118694"/>
                </a:lnTo>
                <a:lnTo>
                  <a:pt x="113639" y="124307"/>
                </a:lnTo>
                <a:lnTo>
                  <a:pt x="113919" y="129641"/>
                </a:lnTo>
                <a:lnTo>
                  <a:pt x="113919" y="137210"/>
                </a:lnTo>
                <a:lnTo>
                  <a:pt x="113093" y="142265"/>
                </a:lnTo>
                <a:lnTo>
                  <a:pt x="108051" y="145351"/>
                </a:lnTo>
                <a:lnTo>
                  <a:pt x="104952" y="147027"/>
                </a:lnTo>
                <a:lnTo>
                  <a:pt x="100469" y="147599"/>
                </a:lnTo>
                <a:lnTo>
                  <a:pt x="0" y="147599"/>
                </a:lnTo>
                <a:lnTo>
                  <a:pt x="0" y="196405"/>
                </a:lnTo>
                <a:lnTo>
                  <a:pt x="121070" y="196508"/>
                </a:lnTo>
                <a:lnTo>
                  <a:pt x="162191" y="187705"/>
                </a:lnTo>
                <a:lnTo>
                  <a:pt x="178951" y="145351"/>
                </a:lnTo>
                <a:lnTo>
                  <a:pt x="178898" y="135152"/>
                </a:lnTo>
                <a:lnTo>
                  <a:pt x="159107" y="99572"/>
                </a:lnTo>
                <a:lnTo>
                  <a:pt x="145084" y="97358"/>
                </a:lnTo>
                <a:lnTo>
                  <a:pt x="145084" y="96253"/>
                </a:lnTo>
                <a:lnTo>
                  <a:pt x="170309" y="76034"/>
                </a:lnTo>
                <a:lnTo>
                  <a:pt x="102971" y="76034"/>
                </a:lnTo>
                <a:lnTo>
                  <a:pt x="94284" y="75768"/>
                </a:lnTo>
                <a:close/>
              </a:path>
              <a:path w="179070" h="196850">
                <a:moveTo>
                  <a:pt x="109994" y="0"/>
                </a:moveTo>
                <a:lnTo>
                  <a:pt x="1130" y="0"/>
                </a:lnTo>
                <a:lnTo>
                  <a:pt x="1130" y="48818"/>
                </a:lnTo>
                <a:lnTo>
                  <a:pt x="99898" y="48818"/>
                </a:lnTo>
                <a:lnTo>
                  <a:pt x="103263" y="49390"/>
                </a:lnTo>
                <a:lnTo>
                  <a:pt x="105524" y="50215"/>
                </a:lnTo>
                <a:lnTo>
                  <a:pt x="110286" y="52476"/>
                </a:lnTo>
                <a:lnTo>
                  <a:pt x="110832" y="56400"/>
                </a:lnTo>
                <a:lnTo>
                  <a:pt x="110832" y="64261"/>
                </a:lnTo>
                <a:lnTo>
                  <a:pt x="110553" y="69024"/>
                </a:lnTo>
                <a:lnTo>
                  <a:pt x="107188" y="72097"/>
                </a:lnTo>
                <a:lnTo>
                  <a:pt x="102971" y="76034"/>
                </a:lnTo>
                <a:lnTo>
                  <a:pt x="170309" y="76034"/>
                </a:lnTo>
                <a:lnTo>
                  <a:pt x="172008" y="71801"/>
                </a:lnTo>
                <a:lnTo>
                  <a:pt x="173406" y="63120"/>
                </a:lnTo>
                <a:lnTo>
                  <a:pt x="173624" y="56400"/>
                </a:lnTo>
                <a:lnTo>
                  <a:pt x="173549" y="48818"/>
                </a:lnTo>
                <a:lnTo>
                  <a:pt x="151153" y="5679"/>
                </a:lnTo>
                <a:lnTo>
                  <a:pt x="123998" y="175"/>
                </a:lnTo>
                <a:lnTo>
                  <a:pt x="10999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4"/>
          <p:cNvSpPr/>
          <p:nvPr/>
        </p:nvSpPr>
        <p:spPr>
          <a:xfrm>
            <a:off x="4144084" y="287964"/>
            <a:ext cx="174625" cy="196850"/>
          </a:xfrm>
          <a:custGeom>
            <a:avLst/>
            <a:gdLst/>
            <a:ahLst/>
            <a:cxnLst/>
            <a:rect l="l" t="t" r="r" b="b"/>
            <a:pathLst>
              <a:path w="174625" h="196850">
                <a:moveTo>
                  <a:pt x="173431" y="0"/>
                </a:moveTo>
                <a:lnTo>
                  <a:pt x="25247" y="0"/>
                </a:lnTo>
                <a:lnTo>
                  <a:pt x="15735" y="1117"/>
                </a:lnTo>
                <a:lnTo>
                  <a:pt x="1130" y="14579"/>
                </a:lnTo>
                <a:lnTo>
                  <a:pt x="0" y="22733"/>
                </a:lnTo>
                <a:lnTo>
                  <a:pt x="0" y="164985"/>
                </a:lnTo>
                <a:lnTo>
                  <a:pt x="24714" y="196405"/>
                </a:lnTo>
                <a:lnTo>
                  <a:pt x="174256" y="196405"/>
                </a:lnTo>
                <a:lnTo>
                  <a:pt x="174256" y="148996"/>
                </a:lnTo>
                <a:lnTo>
                  <a:pt x="69329" y="148996"/>
                </a:lnTo>
                <a:lnTo>
                  <a:pt x="66230" y="146189"/>
                </a:lnTo>
                <a:lnTo>
                  <a:pt x="64833" y="145072"/>
                </a:lnTo>
                <a:lnTo>
                  <a:pt x="63423" y="142824"/>
                </a:lnTo>
                <a:lnTo>
                  <a:pt x="63423" y="117563"/>
                </a:lnTo>
                <a:lnTo>
                  <a:pt x="170624" y="117563"/>
                </a:lnTo>
                <a:lnTo>
                  <a:pt x="170624" y="74917"/>
                </a:lnTo>
                <a:lnTo>
                  <a:pt x="63423" y="74917"/>
                </a:lnTo>
                <a:lnTo>
                  <a:pt x="63423" y="53022"/>
                </a:lnTo>
                <a:lnTo>
                  <a:pt x="66522" y="50507"/>
                </a:lnTo>
                <a:lnTo>
                  <a:pt x="68770" y="48539"/>
                </a:lnTo>
                <a:lnTo>
                  <a:pt x="72682" y="47701"/>
                </a:lnTo>
                <a:lnTo>
                  <a:pt x="173431" y="47701"/>
                </a:lnTo>
                <a:lnTo>
                  <a:pt x="173431" y="0"/>
                </a:lnTo>
                <a:close/>
              </a:path>
              <a:path w="174625" h="196850">
                <a:moveTo>
                  <a:pt x="174256" y="148717"/>
                </a:moveTo>
                <a:lnTo>
                  <a:pt x="74383" y="148717"/>
                </a:lnTo>
                <a:lnTo>
                  <a:pt x="69329" y="148996"/>
                </a:lnTo>
                <a:lnTo>
                  <a:pt x="174256" y="148996"/>
                </a:lnTo>
                <a:lnTo>
                  <a:pt x="174256" y="148717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5"/>
          <p:cNvSpPr/>
          <p:nvPr/>
        </p:nvSpPr>
        <p:spPr>
          <a:xfrm>
            <a:off x="4331396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5" h="196850">
                <a:moveTo>
                  <a:pt x="168910" y="0"/>
                </a:moveTo>
                <a:lnTo>
                  <a:pt x="85864" y="0"/>
                </a:lnTo>
                <a:lnTo>
                  <a:pt x="68299" y="754"/>
                </a:lnTo>
                <a:lnTo>
                  <a:pt x="17132" y="25527"/>
                </a:lnTo>
                <a:lnTo>
                  <a:pt x="701" y="77621"/>
                </a:lnTo>
                <a:lnTo>
                  <a:pt x="0" y="100736"/>
                </a:lnTo>
                <a:lnTo>
                  <a:pt x="1150" y="125728"/>
                </a:lnTo>
                <a:lnTo>
                  <a:pt x="17970" y="172275"/>
                </a:lnTo>
                <a:lnTo>
                  <a:pt x="63894" y="195437"/>
                </a:lnTo>
                <a:lnTo>
                  <a:pt x="85013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63" y="147599"/>
                </a:lnTo>
                <a:lnTo>
                  <a:pt x="102424" y="147358"/>
                </a:lnTo>
                <a:lnTo>
                  <a:pt x="68418" y="128727"/>
                </a:lnTo>
                <a:lnTo>
                  <a:pt x="65112" y="99593"/>
                </a:lnTo>
                <a:lnTo>
                  <a:pt x="65329" y="91429"/>
                </a:lnTo>
                <a:lnTo>
                  <a:pt x="79316" y="55214"/>
                </a:lnTo>
                <a:lnTo>
                  <a:pt x="116459" y="48806"/>
                </a:lnTo>
                <a:lnTo>
                  <a:pt x="168910" y="48806"/>
                </a:lnTo>
                <a:lnTo>
                  <a:pt x="16891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6"/>
          <p:cNvSpPr/>
          <p:nvPr/>
        </p:nvSpPr>
        <p:spPr>
          <a:xfrm>
            <a:off x="4508815" y="287964"/>
            <a:ext cx="222250" cy="196850"/>
          </a:xfrm>
          <a:custGeom>
            <a:avLst/>
            <a:gdLst/>
            <a:ahLst/>
            <a:cxnLst/>
            <a:rect l="l" t="t" r="r" b="b"/>
            <a:pathLst>
              <a:path w="222250" h="196850">
                <a:moveTo>
                  <a:pt x="70713" y="0"/>
                </a:moveTo>
                <a:lnTo>
                  <a:pt x="0" y="0"/>
                </a:lnTo>
                <a:lnTo>
                  <a:pt x="78574" y="140576"/>
                </a:lnTo>
                <a:lnTo>
                  <a:pt x="47155" y="196405"/>
                </a:lnTo>
                <a:lnTo>
                  <a:pt x="116192" y="196405"/>
                </a:lnTo>
                <a:lnTo>
                  <a:pt x="176937" y="83616"/>
                </a:lnTo>
                <a:lnTo>
                  <a:pt x="111683" y="83616"/>
                </a:lnTo>
                <a:lnTo>
                  <a:pt x="70713" y="0"/>
                </a:lnTo>
                <a:close/>
              </a:path>
              <a:path w="222250" h="196850">
                <a:moveTo>
                  <a:pt x="221970" y="0"/>
                </a:moveTo>
                <a:lnTo>
                  <a:pt x="152933" y="0"/>
                </a:lnTo>
                <a:lnTo>
                  <a:pt x="111683" y="83616"/>
                </a:lnTo>
                <a:lnTo>
                  <a:pt x="176937" y="83616"/>
                </a:lnTo>
                <a:lnTo>
                  <a:pt x="221970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7"/>
          <p:cNvSpPr/>
          <p:nvPr/>
        </p:nvSpPr>
        <p:spPr>
          <a:xfrm>
            <a:off x="4736945" y="287977"/>
            <a:ext cx="198755" cy="196850"/>
          </a:xfrm>
          <a:custGeom>
            <a:avLst/>
            <a:gdLst/>
            <a:ahLst/>
            <a:cxnLst/>
            <a:rect l="l" t="t" r="r" b="b"/>
            <a:pathLst>
              <a:path w="198754" h="196850">
                <a:moveTo>
                  <a:pt x="142544" y="0"/>
                </a:moveTo>
                <a:lnTo>
                  <a:pt x="33947" y="0"/>
                </a:lnTo>
                <a:lnTo>
                  <a:pt x="24782" y="906"/>
                </a:lnTo>
                <a:lnTo>
                  <a:pt x="281" y="30454"/>
                </a:lnTo>
                <a:lnTo>
                  <a:pt x="0" y="37033"/>
                </a:lnTo>
                <a:lnTo>
                  <a:pt x="0" y="196405"/>
                </a:lnTo>
                <a:lnTo>
                  <a:pt x="63411" y="196405"/>
                </a:lnTo>
                <a:lnTo>
                  <a:pt x="63411" y="139738"/>
                </a:lnTo>
                <a:lnTo>
                  <a:pt x="146177" y="139738"/>
                </a:lnTo>
                <a:lnTo>
                  <a:pt x="190451" y="115314"/>
                </a:lnTo>
                <a:lnTo>
                  <a:pt x="196588" y="91465"/>
                </a:lnTo>
                <a:lnTo>
                  <a:pt x="124587" y="91465"/>
                </a:lnTo>
                <a:lnTo>
                  <a:pt x="116713" y="90893"/>
                </a:lnTo>
                <a:lnTo>
                  <a:pt x="63411" y="90893"/>
                </a:lnTo>
                <a:lnTo>
                  <a:pt x="63411" y="56108"/>
                </a:lnTo>
                <a:lnTo>
                  <a:pt x="64236" y="48806"/>
                </a:lnTo>
                <a:lnTo>
                  <a:pt x="197427" y="48806"/>
                </a:lnTo>
                <a:lnTo>
                  <a:pt x="197406" y="48390"/>
                </a:lnTo>
                <a:lnTo>
                  <a:pt x="174925" y="6622"/>
                </a:lnTo>
                <a:lnTo>
                  <a:pt x="154081" y="489"/>
                </a:lnTo>
                <a:lnTo>
                  <a:pt x="142544" y="0"/>
                </a:lnTo>
                <a:close/>
              </a:path>
              <a:path w="198754" h="196850">
                <a:moveTo>
                  <a:pt x="197427" y="48806"/>
                </a:moveTo>
                <a:lnTo>
                  <a:pt x="124015" y="48806"/>
                </a:lnTo>
                <a:lnTo>
                  <a:pt x="129349" y="53314"/>
                </a:lnTo>
                <a:lnTo>
                  <a:pt x="134416" y="57505"/>
                </a:lnTo>
                <a:lnTo>
                  <a:pt x="134962" y="63677"/>
                </a:lnTo>
                <a:lnTo>
                  <a:pt x="134962" y="76873"/>
                </a:lnTo>
                <a:lnTo>
                  <a:pt x="132994" y="82486"/>
                </a:lnTo>
                <a:lnTo>
                  <a:pt x="129908" y="85852"/>
                </a:lnTo>
                <a:lnTo>
                  <a:pt x="124587" y="91465"/>
                </a:lnTo>
                <a:lnTo>
                  <a:pt x="196588" y="91465"/>
                </a:lnTo>
                <a:lnTo>
                  <a:pt x="197953" y="80771"/>
                </a:lnTo>
                <a:lnTo>
                  <a:pt x="198386" y="67335"/>
                </a:lnTo>
                <a:lnTo>
                  <a:pt x="197427" y="4880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8"/>
          <p:cNvSpPr/>
          <p:nvPr/>
        </p:nvSpPr>
        <p:spPr>
          <a:xfrm>
            <a:off x="4950165" y="287964"/>
            <a:ext cx="172085" cy="196850"/>
          </a:xfrm>
          <a:custGeom>
            <a:avLst/>
            <a:gdLst/>
            <a:ahLst/>
            <a:cxnLst/>
            <a:rect l="l" t="t" r="r" b="b"/>
            <a:pathLst>
              <a:path w="172084" h="196850">
                <a:moveTo>
                  <a:pt x="168922" y="0"/>
                </a:moveTo>
                <a:lnTo>
                  <a:pt x="85864" y="0"/>
                </a:lnTo>
                <a:lnTo>
                  <a:pt x="68291" y="754"/>
                </a:lnTo>
                <a:lnTo>
                  <a:pt x="17106" y="25527"/>
                </a:lnTo>
                <a:lnTo>
                  <a:pt x="703" y="77621"/>
                </a:lnTo>
                <a:lnTo>
                  <a:pt x="0" y="100736"/>
                </a:lnTo>
                <a:lnTo>
                  <a:pt x="1148" y="125728"/>
                </a:lnTo>
                <a:lnTo>
                  <a:pt x="17957" y="172275"/>
                </a:lnTo>
                <a:lnTo>
                  <a:pt x="63890" y="195437"/>
                </a:lnTo>
                <a:lnTo>
                  <a:pt x="85026" y="196405"/>
                </a:lnTo>
                <a:lnTo>
                  <a:pt x="172008" y="196405"/>
                </a:lnTo>
                <a:lnTo>
                  <a:pt x="172008" y="147599"/>
                </a:lnTo>
                <a:lnTo>
                  <a:pt x="117576" y="147599"/>
                </a:lnTo>
                <a:lnTo>
                  <a:pt x="102416" y="147358"/>
                </a:lnTo>
                <a:lnTo>
                  <a:pt x="68416" y="128727"/>
                </a:lnTo>
                <a:lnTo>
                  <a:pt x="65100" y="99593"/>
                </a:lnTo>
                <a:lnTo>
                  <a:pt x="65320" y="91429"/>
                </a:lnTo>
                <a:lnTo>
                  <a:pt x="79313" y="55214"/>
                </a:lnTo>
                <a:lnTo>
                  <a:pt x="116446" y="48806"/>
                </a:lnTo>
                <a:lnTo>
                  <a:pt x="168922" y="48806"/>
                </a:lnTo>
                <a:lnTo>
                  <a:pt x="168922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9"/>
          <p:cNvSpPr/>
          <p:nvPr/>
        </p:nvSpPr>
        <p:spPr>
          <a:xfrm>
            <a:off x="2084233" y="557446"/>
            <a:ext cx="3037840" cy="0"/>
          </a:xfrm>
          <a:custGeom>
            <a:avLst/>
            <a:gdLst/>
            <a:ahLst/>
            <a:cxnLst/>
            <a:rect l="l" t="t" r="r" b="b"/>
            <a:pathLst>
              <a:path w="3037840">
                <a:moveTo>
                  <a:pt x="0" y="0"/>
                </a:moveTo>
                <a:lnTo>
                  <a:pt x="3037458" y="0"/>
                </a:lnTo>
              </a:path>
            </a:pathLst>
          </a:custGeom>
          <a:ln w="9245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0"/>
          <p:cNvSpPr/>
          <p:nvPr/>
        </p:nvSpPr>
        <p:spPr>
          <a:xfrm>
            <a:off x="2087027" y="287964"/>
            <a:ext cx="153670" cy="21590"/>
          </a:xfrm>
          <a:custGeom>
            <a:avLst/>
            <a:gdLst/>
            <a:ahLst/>
            <a:cxnLst/>
            <a:rect l="l" t="t" r="r" b="b"/>
            <a:pathLst>
              <a:path w="153670" h="21590">
                <a:moveTo>
                  <a:pt x="94005" y="0"/>
                </a:moveTo>
                <a:lnTo>
                  <a:pt x="0" y="0"/>
                </a:lnTo>
                <a:lnTo>
                  <a:pt x="0" y="21424"/>
                </a:lnTo>
                <a:lnTo>
                  <a:pt x="153530" y="21424"/>
                </a:lnTo>
                <a:lnTo>
                  <a:pt x="152082" y="19634"/>
                </a:lnTo>
                <a:lnTo>
                  <a:pt x="142968" y="12306"/>
                </a:lnTo>
                <a:lnTo>
                  <a:pt x="130511" y="6030"/>
                </a:lnTo>
                <a:lnTo>
                  <a:pt x="114320" y="1648"/>
                </a:lnTo>
                <a:lnTo>
                  <a:pt x="9400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1"/>
          <p:cNvSpPr/>
          <p:nvPr/>
        </p:nvSpPr>
        <p:spPr>
          <a:xfrm>
            <a:off x="2084499" y="320946"/>
            <a:ext cx="174625" cy="163830"/>
          </a:xfrm>
          <a:custGeom>
            <a:avLst/>
            <a:gdLst/>
            <a:ahLst/>
            <a:cxnLst/>
            <a:rect l="l" t="t" r="r" b="b"/>
            <a:pathLst>
              <a:path w="174625" h="163830">
                <a:moveTo>
                  <a:pt x="163944" y="0"/>
                </a:moveTo>
                <a:lnTo>
                  <a:pt x="2527" y="0"/>
                </a:lnTo>
                <a:lnTo>
                  <a:pt x="2527" y="15836"/>
                </a:lnTo>
                <a:lnTo>
                  <a:pt x="62293" y="15836"/>
                </a:lnTo>
                <a:lnTo>
                  <a:pt x="71413" y="16092"/>
                </a:lnTo>
                <a:lnTo>
                  <a:pt x="107200" y="29603"/>
                </a:lnTo>
                <a:lnTo>
                  <a:pt x="109435" y="41097"/>
                </a:lnTo>
                <a:lnTo>
                  <a:pt x="6464" y="41097"/>
                </a:lnTo>
                <a:lnTo>
                  <a:pt x="6464" y="85432"/>
                </a:lnTo>
                <a:lnTo>
                  <a:pt x="109435" y="85432"/>
                </a:lnTo>
                <a:lnTo>
                  <a:pt x="108896" y="91937"/>
                </a:lnTo>
                <a:lnTo>
                  <a:pt x="71807" y="114192"/>
                </a:lnTo>
                <a:lnTo>
                  <a:pt x="58648" y="114617"/>
                </a:lnTo>
                <a:lnTo>
                  <a:pt x="0" y="114617"/>
                </a:lnTo>
                <a:lnTo>
                  <a:pt x="0" y="163436"/>
                </a:lnTo>
                <a:lnTo>
                  <a:pt x="96532" y="163436"/>
                </a:lnTo>
                <a:lnTo>
                  <a:pt x="109229" y="162817"/>
                </a:lnTo>
                <a:lnTo>
                  <a:pt x="151523" y="146608"/>
                </a:lnTo>
                <a:lnTo>
                  <a:pt x="173583" y="91007"/>
                </a:lnTo>
                <a:lnTo>
                  <a:pt x="174536" y="63550"/>
                </a:lnTo>
                <a:lnTo>
                  <a:pt x="174225" y="47411"/>
                </a:lnTo>
                <a:lnTo>
                  <a:pt x="172826" y="30884"/>
                </a:lnTo>
                <a:lnTo>
                  <a:pt x="169633" y="14803"/>
                </a:lnTo>
                <a:lnTo>
                  <a:pt x="16394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2"/>
          <p:cNvSpPr/>
          <p:nvPr/>
        </p:nvSpPr>
        <p:spPr>
          <a:xfrm>
            <a:off x="1380170" y="299553"/>
            <a:ext cx="241300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0919" y="0"/>
                </a:lnTo>
              </a:path>
            </a:pathLst>
          </a:custGeom>
          <a:ln w="19672">
            <a:solidFill>
              <a:srgbClr val="303E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3"/>
          <p:cNvSpPr/>
          <p:nvPr/>
        </p:nvSpPr>
        <p:spPr>
          <a:xfrm>
            <a:off x="1393480" y="320946"/>
            <a:ext cx="328295" cy="347345"/>
          </a:xfrm>
          <a:custGeom>
            <a:avLst/>
            <a:gdLst/>
            <a:ahLst/>
            <a:cxnLst/>
            <a:rect l="l" t="t" r="r" b="b"/>
            <a:pathLst>
              <a:path w="328294" h="347344">
                <a:moveTo>
                  <a:pt x="247332" y="0"/>
                </a:moveTo>
                <a:lnTo>
                  <a:pt x="0" y="0"/>
                </a:lnTo>
                <a:lnTo>
                  <a:pt x="584" y="1447"/>
                </a:lnTo>
                <a:lnTo>
                  <a:pt x="1155" y="2768"/>
                </a:lnTo>
                <a:lnTo>
                  <a:pt x="2946" y="7365"/>
                </a:lnTo>
                <a:lnTo>
                  <a:pt x="19011" y="54178"/>
                </a:lnTo>
                <a:lnTo>
                  <a:pt x="131648" y="54178"/>
                </a:lnTo>
                <a:lnTo>
                  <a:pt x="171281" y="62202"/>
                </a:lnTo>
                <a:lnTo>
                  <a:pt x="203681" y="84069"/>
                </a:lnTo>
                <a:lnTo>
                  <a:pt x="225543" y="116473"/>
                </a:lnTo>
                <a:lnTo>
                  <a:pt x="233565" y="156108"/>
                </a:lnTo>
                <a:lnTo>
                  <a:pt x="225543" y="195715"/>
                </a:lnTo>
                <a:lnTo>
                  <a:pt x="203681" y="228095"/>
                </a:lnTo>
                <a:lnTo>
                  <a:pt x="171281" y="249945"/>
                </a:lnTo>
                <a:lnTo>
                  <a:pt x="131648" y="257962"/>
                </a:lnTo>
                <a:lnTo>
                  <a:pt x="88658" y="257962"/>
                </a:lnTo>
                <a:lnTo>
                  <a:pt x="15493" y="346824"/>
                </a:lnTo>
                <a:lnTo>
                  <a:pt x="145287" y="346824"/>
                </a:lnTo>
                <a:lnTo>
                  <a:pt x="190692" y="341176"/>
                </a:lnTo>
                <a:lnTo>
                  <a:pt x="232000" y="325112"/>
                </a:lnTo>
                <a:lnTo>
                  <a:pt x="267749" y="299951"/>
                </a:lnTo>
                <a:lnTo>
                  <a:pt x="296476" y="267011"/>
                </a:lnTo>
                <a:lnTo>
                  <a:pt x="316718" y="227611"/>
                </a:lnTo>
                <a:lnTo>
                  <a:pt x="327012" y="183070"/>
                </a:lnTo>
                <a:lnTo>
                  <a:pt x="327609" y="175552"/>
                </a:lnTo>
                <a:lnTo>
                  <a:pt x="327761" y="173621"/>
                </a:lnTo>
                <a:lnTo>
                  <a:pt x="327913" y="170446"/>
                </a:lnTo>
                <a:lnTo>
                  <a:pt x="328015" y="151511"/>
                </a:lnTo>
                <a:lnTo>
                  <a:pt x="322247" y="105886"/>
                </a:lnTo>
                <a:lnTo>
                  <a:pt x="305909" y="64463"/>
                </a:lnTo>
                <a:lnTo>
                  <a:pt x="280454" y="28686"/>
                </a:lnTo>
                <a:lnTo>
                  <a:pt x="247332" y="0"/>
                </a:lnTo>
                <a:close/>
              </a:path>
            </a:pathLst>
          </a:custGeom>
          <a:solidFill>
            <a:srgbClr val="30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4"/>
          <p:cNvSpPr/>
          <p:nvPr/>
        </p:nvSpPr>
        <p:spPr>
          <a:xfrm>
            <a:off x="3336237" y="287964"/>
            <a:ext cx="176530" cy="21590"/>
          </a:xfrm>
          <a:custGeom>
            <a:avLst/>
            <a:gdLst/>
            <a:ahLst/>
            <a:cxnLst/>
            <a:rect l="l" t="t" r="r" b="b"/>
            <a:pathLst>
              <a:path w="176529" h="21590">
                <a:moveTo>
                  <a:pt x="175945" y="0"/>
                </a:moveTo>
                <a:lnTo>
                  <a:pt x="20218" y="0"/>
                </a:lnTo>
                <a:lnTo>
                  <a:pt x="11531" y="4203"/>
                </a:lnTo>
                <a:lnTo>
                  <a:pt x="6489" y="9537"/>
                </a:lnTo>
                <a:lnTo>
                  <a:pt x="3009" y="13271"/>
                </a:lnTo>
                <a:lnTo>
                  <a:pt x="1092" y="17310"/>
                </a:lnTo>
                <a:lnTo>
                  <a:pt x="0" y="21424"/>
                </a:lnTo>
                <a:lnTo>
                  <a:pt x="175945" y="21424"/>
                </a:lnTo>
                <a:lnTo>
                  <a:pt x="175945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5"/>
          <p:cNvSpPr/>
          <p:nvPr/>
        </p:nvSpPr>
        <p:spPr>
          <a:xfrm>
            <a:off x="3334865" y="320946"/>
            <a:ext cx="177800" cy="163830"/>
          </a:xfrm>
          <a:custGeom>
            <a:avLst/>
            <a:gdLst/>
            <a:ahLst/>
            <a:cxnLst/>
            <a:rect l="l" t="t" r="r" b="b"/>
            <a:pathLst>
              <a:path w="177800" h="163830">
                <a:moveTo>
                  <a:pt x="177317" y="0"/>
                </a:moveTo>
                <a:lnTo>
                  <a:pt x="25" y="0"/>
                </a:lnTo>
                <a:lnTo>
                  <a:pt x="0" y="163436"/>
                </a:lnTo>
                <a:lnTo>
                  <a:pt x="63411" y="163436"/>
                </a:lnTo>
                <a:lnTo>
                  <a:pt x="63411" y="20904"/>
                </a:lnTo>
                <a:lnTo>
                  <a:pt x="65087" y="18656"/>
                </a:lnTo>
                <a:lnTo>
                  <a:pt x="67602" y="15570"/>
                </a:lnTo>
                <a:lnTo>
                  <a:pt x="177317" y="15570"/>
                </a:lnTo>
                <a:lnTo>
                  <a:pt x="177317" y="0"/>
                </a:lnTo>
                <a:close/>
              </a:path>
              <a:path w="177800" h="163830">
                <a:moveTo>
                  <a:pt x="177317" y="15570"/>
                </a:moveTo>
                <a:lnTo>
                  <a:pt x="67602" y="15570"/>
                </a:lnTo>
                <a:lnTo>
                  <a:pt x="72669" y="15836"/>
                </a:lnTo>
                <a:lnTo>
                  <a:pt x="177317" y="15836"/>
                </a:lnTo>
                <a:lnTo>
                  <a:pt x="177317" y="1557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6"/>
          <p:cNvSpPr/>
          <p:nvPr/>
        </p:nvSpPr>
        <p:spPr>
          <a:xfrm>
            <a:off x="3929822" y="287964"/>
            <a:ext cx="187960" cy="21590"/>
          </a:xfrm>
          <a:custGeom>
            <a:avLst/>
            <a:gdLst/>
            <a:ahLst/>
            <a:cxnLst/>
            <a:rect l="l" t="t" r="r" b="b"/>
            <a:pathLst>
              <a:path w="187960" h="21590">
                <a:moveTo>
                  <a:pt x="140614" y="0"/>
                </a:moveTo>
                <a:lnTo>
                  <a:pt x="32004" y="0"/>
                </a:lnTo>
                <a:lnTo>
                  <a:pt x="22845" y="906"/>
                </a:lnTo>
                <a:lnTo>
                  <a:pt x="0" y="21424"/>
                </a:lnTo>
                <a:lnTo>
                  <a:pt x="187502" y="21424"/>
                </a:lnTo>
                <a:lnTo>
                  <a:pt x="152144" y="489"/>
                </a:lnTo>
                <a:lnTo>
                  <a:pt x="140614" y="0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7"/>
          <p:cNvSpPr/>
          <p:nvPr/>
        </p:nvSpPr>
        <p:spPr>
          <a:xfrm>
            <a:off x="3927892" y="320946"/>
            <a:ext cx="198755" cy="163830"/>
          </a:xfrm>
          <a:custGeom>
            <a:avLst/>
            <a:gdLst/>
            <a:ahLst/>
            <a:cxnLst/>
            <a:rect l="l" t="t" r="r" b="b"/>
            <a:pathLst>
              <a:path w="198754" h="163830">
                <a:moveTo>
                  <a:pt x="194348" y="0"/>
                </a:moveTo>
                <a:lnTo>
                  <a:pt x="101" y="0"/>
                </a:lnTo>
                <a:lnTo>
                  <a:pt x="0" y="163436"/>
                </a:lnTo>
                <a:lnTo>
                  <a:pt x="63423" y="163436"/>
                </a:lnTo>
                <a:lnTo>
                  <a:pt x="63423" y="106768"/>
                </a:lnTo>
                <a:lnTo>
                  <a:pt x="146189" y="106768"/>
                </a:lnTo>
                <a:lnTo>
                  <a:pt x="190457" y="82345"/>
                </a:lnTo>
                <a:lnTo>
                  <a:pt x="196589" y="58496"/>
                </a:lnTo>
                <a:lnTo>
                  <a:pt x="124587" y="58496"/>
                </a:lnTo>
                <a:lnTo>
                  <a:pt x="116725" y="57924"/>
                </a:lnTo>
                <a:lnTo>
                  <a:pt x="63423" y="57924"/>
                </a:lnTo>
                <a:lnTo>
                  <a:pt x="63423" y="23139"/>
                </a:lnTo>
                <a:lnTo>
                  <a:pt x="64249" y="15836"/>
                </a:lnTo>
                <a:lnTo>
                  <a:pt x="197419" y="15836"/>
                </a:lnTo>
                <a:lnTo>
                  <a:pt x="197348" y="15001"/>
                </a:lnTo>
                <a:lnTo>
                  <a:pt x="196082" y="7005"/>
                </a:lnTo>
                <a:lnTo>
                  <a:pt x="194348" y="0"/>
                </a:lnTo>
                <a:close/>
              </a:path>
              <a:path w="198754" h="163830">
                <a:moveTo>
                  <a:pt x="197419" y="15836"/>
                </a:moveTo>
                <a:lnTo>
                  <a:pt x="124028" y="15836"/>
                </a:lnTo>
                <a:lnTo>
                  <a:pt x="129349" y="20345"/>
                </a:lnTo>
                <a:lnTo>
                  <a:pt x="134404" y="24536"/>
                </a:lnTo>
                <a:lnTo>
                  <a:pt x="134950" y="30708"/>
                </a:lnTo>
                <a:lnTo>
                  <a:pt x="134950" y="43903"/>
                </a:lnTo>
                <a:lnTo>
                  <a:pt x="133007" y="49517"/>
                </a:lnTo>
                <a:lnTo>
                  <a:pt x="129921" y="52882"/>
                </a:lnTo>
                <a:lnTo>
                  <a:pt x="124587" y="58496"/>
                </a:lnTo>
                <a:lnTo>
                  <a:pt x="196589" y="58496"/>
                </a:lnTo>
                <a:lnTo>
                  <a:pt x="197953" y="47801"/>
                </a:lnTo>
                <a:lnTo>
                  <a:pt x="198386" y="34366"/>
                </a:lnTo>
                <a:lnTo>
                  <a:pt x="198135" y="24536"/>
                </a:lnTo>
                <a:lnTo>
                  <a:pt x="198042" y="23139"/>
                </a:lnTo>
                <a:lnTo>
                  <a:pt x="197419" y="15836"/>
                </a:lnTo>
                <a:close/>
              </a:path>
            </a:pathLst>
          </a:custGeom>
          <a:solidFill>
            <a:srgbClr val="2B3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364562" y="1052736"/>
            <a:ext cx="8568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seo-optimo.ru/wp-content/uploads/2016/11/icon-rinok-e147850423284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9667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363926" y="6333587"/>
            <a:ext cx="84659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http://st.depositphotos.com/2398103/5098/v/950/depositphotos_50989355-stock-illustration-vector-iso-9001-ic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822" y="6332357"/>
            <a:ext cx="1005878" cy="52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16053" y="6360880"/>
            <a:ext cx="7108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менеджмента качества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71811" y="1124744"/>
            <a:ext cx="4303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 </a:t>
            </a:r>
            <a:r>
              <a:rPr lang="ru-RU" sz="2400" b="1" dirty="0" smtClean="0"/>
              <a:t>              </a:t>
            </a:r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Производство</a:t>
            </a:r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580232" y="1611954"/>
            <a:ext cx="3086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АГРС «</a:t>
            </a:r>
            <a:r>
              <a:rPr lang="ru-RU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Славянскгоргаз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10739" y="1651059"/>
            <a:ext cx="293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Фото с объектов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2" name="Picture 2" descr="C:\Users\comdir\Desktop\ПРОИЗВОДСТВО\2010\АГРС\Анастасиевка-10\Фото\IMG_0203.JPG"/>
          <p:cNvPicPr preferRelativeResize="0"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97" y="2165953"/>
            <a:ext cx="3259926" cy="219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comdir\Desktop\ПРОИЗВОДСТВО\2010\АГРС\Анастасиевка-10\Фото\IMG_066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95" y="4509118"/>
            <a:ext cx="3161168" cy="175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comdir\Desktop\ПРОИЗВОДСТВО\2010\АГРС\Анастасиевка-10\Фото\IMG_0674.JPG"/>
          <p:cNvPicPr preferRelativeResize="0"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396" y="2165953"/>
            <a:ext cx="3624979" cy="198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comdir\Desktop\ПРОИЗВОДСТВО\2010\АГРС\Анастасиевка-10\Фото\IMG_037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708" y="4365104"/>
            <a:ext cx="3637667" cy="190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07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5334</TotalTime>
  <Words>1088</Words>
  <Application>Microsoft Office PowerPoint</Application>
  <PresentationFormat>Экран (4:3)</PresentationFormat>
  <Paragraphs>351</Paragraphs>
  <Slides>33</Slides>
  <Notes>33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Воздушный поток</vt:lpstr>
      <vt:lpstr>«ЭНЕРГОГАЗРЕСУРС»  комплексные решения для нефтегазовой отрасли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comdir</cp:lastModifiedBy>
  <cp:revision>403</cp:revision>
  <cp:lastPrinted>2017-04-06T07:27:14Z</cp:lastPrinted>
  <dcterms:created xsi:type="dcterms:W3CDTF">2015-09-02T08:12:58Z</dcterms:created>
  <dcterms:modified xsi:type="dcterms:W3CDTF">2017-07-18T06:16:08Z</dcterms:modified>
</cp:coreProperties>
</file>